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rels" ContentType="application/vnd.openxmlformats-package.relationships+xml"/>
  <Default Extension="gif" ContentType="image/gif"/>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2.xml" ContentType="application/vnd.openxmlformats-officedocument.theme+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3.xml" ContentType="application/vnd.openxmlformats-officedocument.theme+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theme/theme4.xml" ContentType="application/vnd.openxmlformats-officedocument.theme+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theme/theme5.xml" ContentType="application/vnd.openxmlformats-officedocument.theme+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theme/theme6.xml" ContentType="application/vnd.openxmlformats-officedocument.theme+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theme/theme7.xml" ContentType="application/vnd.openxmlformats-officedocument.theme+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theme/theme8.xml" ContentType="application/vnd.openxmlformats-officedocument.theme+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theme/theme9.xml" ContentType="application/vnd.openxmlformats-officedocument.theme+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theme/theme10.xml" ContentType="application/vnd.openxmlformats-officedocument.theme+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theme/theme11.xml" ContentType="application/vnd.openxmlformats-officedocument.theme+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theme/theme12.xml" ContentType="application/vnd.openxmlformats-officedocument.theme+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theme/theme13.xml" ContentType="application/vnd.openxmlformats-officedocument.theme+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theme/theme14.xml" ContentType="application/vnd.openxmlformats-officedocument.theme+xml"/>
  <Override PartName="/ppt/theme/theme15.xml" ContentType="application/vnd.openxmlformats-officedocument.theme+xml"/>
  <Override PartName="/ppt/theme/theme1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48" r:id="rId1"/>
    <p:sldMasterId id="2147483649" r:id="rId2"/>
    <p:sldMasterId id="2147483650" r:id="rId3"/>
    <p:sldMasterId id="2147483651" r:id="rId4"/>
    <p:sldMasterId id="2147483652" r:id="rId5"/>
    <p:sldMasterId id="2147483653" r:id="rId6"/>
    <p:sldMasterId id="2147483654" r:id="rId7"/>
    <p:sldMasterId id="2147483655" r:id="rId8"/>
    <p:sldMasterId id="2147483656" r:id="rId9"/>
    <p:sldMasterId id="2147483657" r:id="rId10"/>
    <p:sldMasterId id="2147483658" r:id="rId11"/>
    <p:sldMasterId id="2147483659" r:id="rId12"/>
    <p:sldMasterId id="2147483660" r:id="rId13"/>
    <p:sldMasterId id="2147483661" r:id="rId14"/>
  </p:sldMasterIdLst>
  <p:notesMasterIdLst>
    <p:notesMasterId r:id="rId59"/>
  </p:notesMasterIdLst>
  <p:handoutMasterIdLst>
    <p:handoutMasterId r:id="rId60"/>
  </p:handoutMasterIdLst>
  <p:sldIdLst>
    <p:sldId id="334" r:id="rId15"/>
    <p:sldId id="329" r:id="rId16"/>
    <p:sldId id="364" r:id="rId17"/>
    <p:sldId id="328" r:id="rId18"/>
    <p:sldId id="335" r:id="rId19"/>
    <p:sldId id="342" r:id="rId20"/>
    <p:sldId id="339" r:id="rId21"/>
    <p:sldId id="343" r:id="rId22"/>
    <p:sldId id="344" r:id="rId23"/>
    <p:sldId id="345" r:id="rId24"/>
    <p:sldId id="346" r:id="rId25"/>
    <p:sldId id="347" r:id="rId26"/>
    <p:sldId id="348" r:id="rId27"/>
    <p:sldId id="352" r:id="rId28"/>
    <p:sldId id="349" r:id="rId29"/>
    <p:sldId id="350" r:id="rId30"/>
    <p:sldId id="351" r:id="rId31"/>
    <p:sldId id="356" r:id="rId32"/>
    <p:sldId id="353" r:id="rId33"/>
    <p:sldId id="341" r:id="rId34"/>
    <p:sldId id="365" r:id="rId35"/>
    <p:sldId id="366" r:id="rId36"/>
    <p:sldId id="367" r:id="rId37"/>
    <p:sldId id="368" r:id="rId38"/>
    <p:sldId id="369" r:id="rId39"/>
    <p:sldId id="370" r:id="rId40"/>
    <p:sldId id="371" r:id="rId41"/>
    <p:sldId id="372" r:id="rId42"/>
    <p:sldId id="373" r:id="rId43"/>
    <p:sldId id="376" r:id="rId44"/>
    <p:sldId id="375" r:id="rId45"/>
    <p:sldId id="338" r:id="rId46"/>
    <p:sldId id="374" r:id="rId47"/>
    <p:sldId id="377" r:id="rId48"/>
    <p:sldId id="354" r:id="rId49"/>
    <p:sldId id="355" r:id="rId50"/>
    <p:sldId id="361" r:id="rId51"/>
    <p:sldId id="362" r:id="rId52"/>
    <p:sldId id="360" r:id="rId53"/>
    <p:sldId id="359" r:id="rId54"/>
    <p:sldId id="358" r:id="rId55"/>
    <p:sldId id="357" r:id="rId56"/>
    <p:sldId id="378" r:id="rId57"/>
    <p:sldId id="379" r:id="rId58"/>
  </p:sldIdLst>
  <p:sldSz cx="13004800" cy="9753600"/>
  <p:notesSz cx="6858000" cy="9144000"/>
  <p:defaultTextStyle>
    <a:defPPr>
      <a:defRPr lang="en-US"/>
    </a:defPPr>
    <a:lvl1pPr algn="ctr" rtl="0" fontAlgn="base">
      <a:spcBef>
        <a:spcPct val="0"/>
      </a:spcBef>
      <a:spcAft>
        <a:spcPct val="0"/>
      </a:spcAft>
      <a:defRPr sz="4200" kern="1200">
        <a:solidFill>
          <a:srgbClr val="000000"/>
        </a:solidFill>
        <a:latin typeface="Gill Sans" charset="0"/>
        <a:ea typeface="ヒラギノ角ゴ ProN W3" charset="0"/>
        <a:cs typeface="ヒラギノ角ゴ ProN W3" charset="0"/>
        <a:sym typeface="Gill Sans" charset="0"/>
      </a:defRPr>
    </a:lvl1pPr>
    <a:lvl2pPr marL="457200" algn="ctr" rtl="0" fontAlgn="base">
      <a:spcBef>
        <a:spcPct val="0"/>
      </a:spcBef>
      <a:spcAft>
        <a:spcPct val="0"/>
      </a:spcAft>
      <a:defRPr sz="4200" kern="1200">
        <a:solidFill>
          <a:srgbClr val="000000"/>
        </a:solidFill>
        <a:latin typeface="Gill Sans" charset="0"/>
        <a:ea typeface="ヒラギノ角ゴ ProN W3" charset="0"/>
        <a:cs typeface="ヒラギノ角ゴ ProN W3" charset="0"/>
        <a:sym typeface="Gill Sans" charset="0"/>
      </a:defRPr>
    </a:lvl2pPr>
    <a:lvl3pPr marL="914400" algn="ctr" rtl="0" fontAlgn="base">
      <a:spcBef>
        <a:spcPct val="0"/>
      </a:spcBef>
      <a:spcAft>
        <a:spcPct val="0"/>
      </a:spcAft>
      <a:defRPr sz="4200" kern="1200">
        <a:solidFill>
          <a:srgbClr val="000000"/>
        </a:solidFill>
        <a:latin typeface="Gill Sans" charset="0"/>
        <a:ea typeface="ヒラギノ角ゴ ProN W3" charset="0"/>
        <a:cs typeface="ヒラギノ角ゴ ProN W3" charset="0"/>
        <a:sym typeface="Gill Sans" charset="0"/>
      </a:defRPr>
    </a:lvl3pPr>
    <a:lvl4pPr marL="1371600" algn="ctr" rtl="0" fontAlgn="base">
      <a:spcBef>
        <a:spcPct val="0"/>
      </a:spcBef>
      <a:spcAft>
        <a:spcPct val="0"/>
      </a:spcAft>
      <a:defRPr sz="4200" kern="1200">
        <a:solidFill>
          <a:srgbClr val="000000"/>
        </a:solidFill>
        <a:latin typeface="Gill Sans" charset="0"/>
        <a:ea typeface="ヒラギノ角ゴ ProN W3" charset="0"/>
        <a:cs typeface="ヒラギノ角ゴ ProN W3" charset="0"/>
        <a:sym typeface="Gill Sans" charset="0"/>
      </a:defRPr>
    </a:lvl4pPr>
    <a:lvl5pPr marL="1828800" algn="ctr" rtl="0" fontAlgn="base">
      <a:spcBef>
        <a:spcPct val="0"/>
      </a:spcBef>
      <a:spcAft>
        <a:spcPct val="0"/>
      </a:spcAft>
      <a:defRPr sz="4200" kern="1200">
        <a:solidFill>
          <a:srgbClr val="000000"/>
        </a:solidFill>
        <a:latin typeface="Gill Sans" charset="0"/>
        <a:ea typeface="ヒラギノ角ゴ ProN W3" charset="0"/>
        <a:cs typeface="ヒラギノ角ゴ ProN W3" charset="0"/>
        <a:sym typeface="Gill Sans" charset="0"/>
      </a:defRPr>
    </a:lvl5pPr>
    <a:lvl6pPr marL="2286000" algn="l" defTabSz="457200" rtl="0" eaLnBrk="1" latinLnBrk="0" hangingPunct="1">
      <a:defRPr sz="4200" kern="1200">
        <a:solidFill>
          <a:srgbClr val="000000"/>
        </a:solidFill>
        <a:latin typeface="Gill Sans" charset="0"/>
        <a:ea typeface="ヒラギノ角ゴ ProN W3" charset="0"/>
        <a:cs typeface="ヒラギノ角ゴ ProN W3" charset="0"/>
        <a:sym typeface="Gill Sans" charset="0"/>
      </a:defRPr>
    </a:lvl6pPr>
    <a:lvl7pPr marL="2743200" algn="l" defTabSz="457200" rtl="0" eaLnBrk="1" latinLnBrk="0" hangingPunct="1">
      <a:defRPr sz="4200" kern="1200">
        <a:solidFill>
          <a:srgbClr val="000000"/>
        </a:solidFill>
        <a:latin typeface="Gill Sans" charset="0"/>
        <a:ea typeface="ヒラギノ角ゴ ProN W3" charset="0"/>
        <a:cs typeface="ヒラギノ角ゴ ProN W3" charset="0"/>
        <a:sym typeface="Gill Sans" charset="0"/>
      </a:defRPr>
    </a:lvl7pPr>
    <a:lvl8pPr marL="3200400" algn="l" defTabSz="457200" rtl="0" eaLnBrk="1" latinLnBrk="0" hangingPunct="1">
      <a:defRPr sz="4200" kern="1200">
        <a:solidFill>
          <a:srgbClr val="000000"/>
        </a:solidFill>
        <a:latin typeface="Gill Sans" charset="0"/>
        <a:ea typeface="ヒラギノ角ゴ ProN W3" charset="0"/>
        <a:cs typeface="ヒラギノ角ゴ ProN W3" charset="0"/>
        <a:sym typeface="Gill Sans" charset="0"/>
      </a:defRPr>
    </a:lvl8pPr>
    <a:lvl9pPr marL="3657600" algn="l" defTabSz="457200" rtl="0" eaLnBrk="1" latinLnBrk="0" hangingPunct="1">
      <a:defRPr sz="4200" kern="1200">
        <a:solidFill>
          <a:srgbClr val="000000"/>
        </a:solidFill>
        <a:latin typeface="Gill Sans" charset="0"/>
        <a:ea typeface="ヒラギノ角ゴ ProN W3" charset="0"/>
        <a:cs typeface="ヒラギノ角ゴ ProN W3" charset="0"/>
        <a:sym typeface="Gill Sans"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46" d="100"/>
          <a:sy n="46" d="100"/>
        </p:scale>
        <p:origin x="-1448" y="-104"/>
      </p:cViewPr>
      <p:guideLst>
        <p:guide orient="horz" pos="3072"/>
        <p:guide pos="4096"/>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3.xml"/><Relationship Id="rId14" Type="http://schemas.openxmlformats.org/officeDocument/2006/relationships/slideMaster" Target="slideMasters/slideMaster14.xml"/><Relationship Id="rId15" Type="http://schemas.openxmlformats.org/officeDocument/2006/relationships/slide" Target="slides/slide1.xml"/><Relationship Id="rId16" Type="http://schemas.openxmlformats.org/officeDocument/2006/relationships/slide" Target="slides/slide2.xml"/><Relationship Id="rId17" Type="http://schemas.openxmlformats.org/officeDocument/2006/relationships/slide" Target="slides/slide3.xml"/><Relationship Id="rId18" Type="http://schemas.openxmlformats.org/officeDocument/2006/relationships/slide" Target="slides/slide4.xml"/><Relationship Id="rId19" Type="http://schemas.openxmlformats.org/officeDocument/2006/relationships/slide" Target="slides/slide5.xml"/><Relationship Id="rId63" Type="http://schemas.openxmlformats.org/officeDocument/2006/relationships/viewProps" Target="viewProps.xml"/><Relationship Id="rId64" Type="http://schemas.openxmlformats.org/officeDocument/2006/relationships/theme" Target="theme/theme1.xml"/><Relationship Id="rId65" Type="http://schemas.openxmlformats.org/officeDocument/2006/relationships/tableStyles" Target="tableStyles.xml"/><Relationship Id="rId50" Type="http://schemas.openxmlformats.org/officeDocument/2006/relationships/slide" Target="slides/slide36.xml"/><Relationship Id="rId51" Type="http://schemas.openxmlformats.org/officeDocument/2006/relationships/slide" Target="slides/slide37.xml"/><Relationship Id="rId52" Type="http://schemas.openxmlformats.org/officeDocument/2006/relationships/slide" Target="slides/slide38.xml"/><Relationship Id="rId53" Type="http://schemas.openxmlformats.org/officeDocument/2006/relationships/slide" Target="slides/slide39.xml"/><Relationship Id="rId54" Type="http://schemas.openxmlformats.org/officeDocument/2006/relationships/slide" Target="slides/slide40.xml"/><Relationship Id="rId55" Type="http://schemas.openxmlformats.org/officeDocument/2006/relationships/slide" Target="slides/slide41.xml"/><Relationship Id="rId56" Type="http://schemas.openxmlformats.org/officeDocument/2006/relationships/slide" Target="slides/slide42.xml"/><Relationship Id="rId57" Type="http://schemas.openxmlformats.org/officeDocument/2006/relationships/slide" Target="slides/slide43.xml"/><Relationship Id="rId58" Type="http://schemas.openxmlformats.org/officeDocument/2006/relationships/slide" Target="slides/slide44.xml"/><Relationship Id="rId59" Type="http://schemas.openxmlformats.org/officeDocument/2006/relationships/notesMaster" Target="notesMasters/notesMaster1.xml"/><Relationship Id="rId40" Type="http://schemas.openxmlformats.org/officeDocument/2006/relationships/slide" Target="slides/slide26.xml"/><Relationship Id="rId41" Type="http://schemas.openxmlformats.org/officeDocument/2006/relationships/slide" Target="slides/slide27.xml"/><Relationship Id="rId42" Type="http://schemas.openxmlformats.org/officeDocument/2006/relationships/slide" Target="slides/slide28.xml"/><Relationship Id="rId43" Type="http://schemas.openxmlformats.org/officeDocument/2006/relationships/slide" Target="slides/slide29.xml"/><Relationship Id="rId44" Type="http://schemas.openxmlformats.org/officeDocument/2006/relationships/slide" Target="slides/slide30.xml"/><Relationship Id="rId45" Type="http://schemas.openxmlformats.org/officeDocument/2006/relationships/slide" Target="slides/slide31.xml"/><Relationship Id="rId46" Type="http://schemas.openxmlformats.org/officeDocument/2006/relationships/slide" Target="slides/slide32.xml"/><Relationship Id="rId47" Type="http://schemas.openxmlformats.org/officeDocument/2006/relationships/slide" Target="slides/slide33.xml"/><Relationship Id="rId48" Type="http://schemas.openxmlformats.org/officeDocument/2006/relationships/slide" Target="slides/slide34.xml"/><Relationship Id="rId49" Type="http://schemas.openxmlformats.org/officeDocument/2006/relationships/slide" Target="slides/slide35.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Master" Target="slideMasters/slideMaster5.xml"/><Relationship Id="rId6" Type="http://schemas.openxmlformats.org/officeDocument/2006/relationships/slideMaster" Target="slideMasters/slideMaster6.xml"/><Relationship Id="rId7" Type="http://schemas.openxmlformats.org/officeDocument/2006/relationships/slideMaster" Target="slideMasters/slideMaster7.xml"/><Relationship Id="rId8" Type="http://schemas.openxmlformats.org/officeDocument/2006/relationships/slideMaster" Target="slideMasters/slideMaster8.xml"/><Relationship Id="rId9" Type="http://schemas.openxmlformats.org/officeDocument/2006/relationships/slideMaster" Target="slideMasters/slideMaster9.xml"/><Relationship Id="rId30" Type="http://schemas.openxmlformats.org/officeDocument/2006/relationships/slide" Target="slides/slide16.xml"/><Relationship Id="rId31" Type="http://schemas.openxmlformats.org/officeDocument/2006/relationships/slide" Target="slides/slide17.xml"/><Relationship Id="rId32" Type="http://schemas.openxmlformats.org/officeDocument/2006/relationships/slide" Target="slides/slide18.xml"/><Relationship Id="rId33" Type="http://schemas.openxmlformats.org/officeDocument/2006/relationships/slide" Target="slides/slide19.xml"/><Relationship Id="rId34" Type="http://schemas.openxmlformats.org/officeDocument/2006/relationships/slide" Target="slides/slide20.xml"/><Relationship Id="rId35" Type="http://schemas.openxmlformats.org/officeDocument/2006/relationships/slide" Target="slides/slide21.xml"/><Relationship Id="rId36" Type="http://schemas.openxmlformats.org/officeDocument/2006/relationships/slide" Target="slides/slide22.xml"/><Relationship Id="rId37" Type="http://schemas.openxmlformats.org/officeDocument/2006/relationships/slide" Target="slides/slide23.xml"/><Relationship Id="rId38" Type="http://schemas.openxmlformats.org/officeDocument/2006/relationships/slide" Target="slides/slide24.xml"/><Relationship Id="rId39" Type="http://schemas.openxmlformats.org/officeDocument/2006/relationships/slide" Target="slides/slide25.xml"/><Relationship Id="rId20" Type="http://schemas.openxmlformats.org/officeDocument/2006/relationships/slide" Target="slides/slide6.xml"/><Relationship Id="rId21" Type="http://schemas.openxmlformats.org/officeDocument/2006/relationships/slide" Target="slides/slide7.xml"/><Relationship Id="rId22" Type="http://schemas.openxmlformats.org/officeDocument/2006/relationships/slide" Target="slides/slide8.xml"/><Relationship Id="rId23" Type="http://schemas.openxmlformats.org/officeDocument/2006/relationships/slide" Target="slides/slide9.xml"/><Relationship Id="rId24" Type="http://schemas.openxmlformats.org/officeDocument/2006/relationships/slide" Target="slides/slide10.xml"/><Relationship Id="rId25" Type="http://schemas.openxmlformats.org/officeDocument/2006/relationships/slide" Target="slides/slide11.xml"/><Relationship Id="rId26" Type="http://schemas.openxmlformats.org/officeDocument/2006/relationships/slide" Target="slides/slide12.xml"/><Relationship Id="rId27" Type="http://schemas.openxmlformats.org/officeDocument/2006/relationships/slide" Target="slides/slide13.xml"/><Relationship Id="rId28" Type="http://schemas.openxmlformats.org/officeDocument/2006/relationships/slide" Target="slides/slide14.xml"/><Relationship Id="rId29" Type="http://schemas.openxmlformats.org/officeDocument/2006/relationships/slide" Target="slides/slide15.xml"/><Relationship Id="rId60" Type="http://schemas.openxmlformats.org/officeDocument/2006/relationships/handoutMaster" Target="handoutMasters/handoutMaster1.xml"/><Relationship Id="rId61" Type="http://schemas.openxmlformats.org/officeDocument/2006/relationships/printerSettings" Target="printerSettings/printerSettings1.bin"/><Relationship Id="rId62" Type="http://schemas.openxmlformats.org/officeDocument/2006/relationships/presProps" Target="presProps.xml"/><Relationship Id="rId10" Type="http://schemas.openxmlformats.org/officeDocument/2006/relationships/slideMaster" Target="slideMasters/slideMaster10.xml"/><Relationship Id="rId11" Type="http://schemas.openxmlformats.org/officeDocument/2006/relationships/slideMaster" Target="slideMasters/slideMaster11.xml"/><Relationship Id="rId12" Type="http://schemas.openxmlformats.org/officeDocument/2006/relationships/slideMaster" Target="slideMasters/slideMaster1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1D2FB59C-520A-EB44-944B-F4C37B8266EA}" type="datetime1">
              <a:rPr lang="en-US"/>
              <a:pPr>
                <a:defRPr/>
              </a:pPr>
              <a:t>7/17/14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pPr>
              <a:defRPr/>
            </a:pPr>
            <a:fld id="{16379CE8-3F60-6B46-9A2C-B7CA45842708}" type="slidenum">
              <a:rPr lang="en-US"/>
              <a:pPr>
                <a:defRPr/>
              </a:pPr>
              <a:t>‹#›</a:t>
            </a:fld>
            <a:endParaRPr lang="en-US"/>
          </a:p>
        </p:txBody>
      </p:sp>
    </p:spTree>
    <p:extLst>
      <p:ext uri="{BB962C8B-B14F-4D97-AF65-F5344CB8AC3E}">
        <p14:creationId xmlns:p14="http://schemas.microsoft.com/office/powerpoint/2010/main" val="213578517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9CCCCF7C-C8D7-BB41-9170-45EA955F6B5C}" type="datetime1">
              <a:rPr lang="en-US"/>
              <a:pPr>
                <a:defRPr/>
              </a:pPr>
              <a:t>7/17/14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pPr>
              <a:defRPr/>
            </a:pPr>
            <a:fld id="{3295EFDF-F26E-834C-8C45-68AA5272D3AF}" type="slidenum">
              <a:rPr lang="en-US"/>
              <a:pPr>
                <a:defRPr/>
              </a:pPr>
              <a:t>‹#›</a:t>
            </a:fld>
            <a:endParaRPr lang="en-US"/>
          </a:p>
        </p:txBody>
      </p:sp>
    </p:spTree>
    <p:extLst>
      <p:ext uri="{BB962C8B-B14F-4D97-AF65-F5344CB8AC3E}">
        <p14:creationId xmlns:p14="http://schemas.microsoft.com/office/powerpoint/2010/main" val="517993573"/>
      </p:ext>
    </p:extLst>
  </p:cSld>
  <p:clrMap bg1="lt1" tx1="dk1" bg2="lt2" tx2="dk2" accent1="accent1" accent2="accent2" accent3="accent3" accent4="accent4" accent5="accent5" accent6="accent6" hlink="hlink" folHlink="folHlink"/>
  <p:hf hdr="0" ftr="0" dt="0"/>
  <p:notesStyle>
    <a:lvl1pPr algn="l" defTabSz="457200" rtl="0" eaLnBrk="0" fontAlgn="base" hangingPunct="0">
      <a:spcBef>
        <a:spcPct val="30000"/>
      </a:spcBef>
      <a:spcAft>
        <a:spcPct val="0"/>
      </a:spcAft>
      <a:defRPr sz="1200" kern="1200">
        <a:solidFill>
          <a:schemeClr val="tx1"/>
        </a:solidFill>
        <a:latin typeface="+mn-lt"/>
        <a:ea typeface="ＭＳ Ｐゴシック" charset="0"/>
        <a:cs typeface="ＭＳ Ｐゴシック" charset="0"/>
      </a:defRPr>
    </a:lvl1pPr>
    <a:lvl2pPr marL="457200" algn="l" defTabSz="457200" rtl="0" eaLnBrk="0" fontAlgn="base" hangingPunct="0">
      <a:spcBef>
        <a:spcPct val="30000"/>
      </a:spcBef>
      <a:spcAft>
        <a:spcPct val="0"/>
      </a:spcAft>
      <a:defRPr sz="1200" kern="1200">
        <a:solidFill>
          <a:schemeClr val="tx1"/>
        </a:solidFill>
        <a:latin typeface="+mn-lt"/>
        <a:ea typeface="ＭＳ Ｐゴシック" charset="0"/>
        <a:cs typeface="+mn-cs"/>
      </a:defRPr>
    </a:lvl2pPr>
    <a:lvl3pPr marL="914400" algn="l" defTabSz="457200" rtl="0" eaLnBrk="0" fontAlgn="base" hangingPunct="0">
      <a:spcBef>
        <a:spcPct val="30000"/>
      </a:spcBef>
      <a:spcAft>
        <a:spcPct val="0"/>
      </a:spcAft>
      <a:defRPr sz="1200" kern="1200">
        <a:solidFill>
          <a:schemeClr val="tx1"/>
        </a:solidFill>
        <a:latin typeface="+mn-lt"/>
        <a:ea typeface="ＭＳ Ｐゴシック" charset="0"/>
        <a:cs typeface="+mn-cs"/>
      </a:defRPr>
    </a:lvl3pPr>
    <a:lvl4pPr marL="1371600" algn="l" defTabSz="457200" rtl="0" eaLnBrk="0" fontAlgn="base" hangingPunct="0">
      <a:spcBef>
        <a:spcPct val="30000"/>
      </a:spcBef>
      <a:spcAft>
        <a:spcPct val="0"/>
      </a:spcAft>
      <a:defRPr sz="1200" kern="1200">
        <a:solidFill>
          <a:schemeClr val="tx1"/>
        </a:solidFill>
        <a:latin typeface="+mn-lt"/>
        <a:ea typeface="ＭＳ Ｐゴシック" charset="0"/>
        <a:cs typeface="+mn-cs"/>
      </a:defRPr>
    </a:lvl4pPr>
    <a:lvl5pPr marL="1828800" algn="l" defTabSz="457200" rtl="0" eaLnBrk="0" fontAlgn="base" hangingPunct="0">
      <a:spcBef>
        <a:spcPct val="30000"/>
      </a:spcBef>
      <a:spcAft>
        <a:spcPct val="0"/>
      </a:spcAft>
      <a:defRPr sz="1200" kern="1200">
        <a:solidFill>
          <a:schemeClr val="tx1"/>
        </a:solidFill>
        <a:latin typeface="+mn-lt"/>
        <a:ea typeface="ＭＳ Ｐゴシック" charset="0"/>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9218" name="Rectangle 16"/>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tabLst>
                <a:tab pos="0" algn="l"/>
                <a:tab pos="439303" algn="l"/>
                <a:tab pos="880165" algn="l"/>
                <a:tab pos="1319469" algn="l"/>
                <a:tab pos="1760330" algn="l"/>
                <a:tab pos="2201191" algn="l"/>
                <a:tab pos="2640495" algn="l"/>
                <a:tab pos="3081356" algn="l"/>
                <a:tab pos="3522217" algn="l"/>
                <a:tab pos="3961521" algn="l"/>
                <a:tab pos="4402382" algn="l"/>
                <a:tab pos="4843243" algn="l"/>
                <a:tab pos="5282547" algn="l"/>
                <a:tab pos="5723408" algn="l"/>
                <a:tab pos="6164269" algn="l"/>
                <a:tab pos="6603573" algn="l"/>
                <a:tab pos="7044434" algn="l"/>
                <a:tab pos="7483737" algn="l"/>
                <a:tab pos="7924599" algn="l"/>
                <a:tab pos="8365460" algn="l"/>
                <a:tab pos="8804763" algn="l"/>
              </a:tabLst>
              <a:defRPr sz="1200">
                <a:solidFill>
                  <a:srgbClr val="000000"/>
                </a:solidFill>
                <a:latin typeface="Times New Roman" charset="0"/>
                <a:ea typeface="ＭＳ Ｐゴシック" charset="0"/>
              </a:defRPr>
            </a:lvl1pPr>
            <a:lvl2pPr>
              <a:tabLst>
                <a:tab pos="0" algn="l"/>
                <a:tab pos="439303" algn="l"/>
                <a:tab pos="880165" algn="l"/>
                <a:tab pos="1319469" algn="l"/>
                <a:tab pos="1760330" algn="l"/>
                <a:tab pos="2201191" algn="l"/>
                <a:tab pos="2640495" algn="l"/>
                <a:tab pos="3081356" algn="l"/>
                <a:tab pos="3522217" algn="l"/>
                <a:tab pos="3961521" algn="l"/>
                <a:tab pos="4402382" algn="l"/>
                <a:tab pos="4843243" algn="l"/>
                <a:tab pos="5282547" algn="l"/>
                <a:tab pos="5723408" algn="l"/>
                <a:tab pos="6164269" algn="l"/>
                <a:tab pos="6603573" algn="l"/>
                <a:tab pos="7044434" algn="l"/>
                <a:tab pos="7483737" algn="l"/>
                <a:tab pos="7924599" algn="l"/>
                <a:tab pos="8365460" algn="l"/>
                <a:tab pos="8804763" algn="l"/>
              </a:tabLst>
              <a:defRPr sz="1200">
                <a:solidFill>
                  <a:srgbClr val="000000"/>
                </a:solidFill>
                <a:latin typeface="Times New Roman" charset="0"/>
                <a:ea typeface="ＭＳ Ｐゴシック" charset="0"/>
              </a:defRPr>
            </a:lvl2pPr>
            <a:lvl3pPr>
              <a:tabLst>
                <a:tab pos="0" algn="l"/>
                <a:tab pos="439303" algn="l"/>
                <a:tab pos="880165" algn="l"/>
                <a:tab pos="1319469" algn="l"/>
                <a:tab pos="1760330" algn="l"/>
                <a:tab pos="2201191" algn="l"/>
                <a:tab pos="2640495" algn="l"/>
                <a:tab pos="3081356" algn="l"/>
                <a:tab pos="3522217" algn="l"/>
                <a:tab pos="3961521" algn="l"/>
                <a:tab pos="4402382" algn="l"/>
                <a:tab pos="4843243" algn="l"/>
                <a:tab pos="5282547" algn="l"/>
                <a:tab pos="5723408" algn="l"/>
                <a:tab pos="6164269" algn="l"/>
                <a:tab pos="6603573" algn="l"/>
                <a:tab pos="7044434" algn="l"/>
                <a:tab pos="7483737" algn="l"/>
                <a:tab pos="7924599" algn="l"/>
                <a:tab pos="8365460" algn="l"/>
                <a:tab pos="8804763" algn="l"/>
              </a:tabLst>
              <a:defRPr sz="1200">
                <a:solidFill>
                  <a:srgbClr val="000000"/>
                </a:solidFill>
                <a:latin typeface="Times New Roman" charset="0"/>
                <a:ea typeface="ＭＳ Ｐゴシック" charset="0"/>
              </a:defRPr>
            </a:lvl3pPr>
            <a:lvl4pPr>
              <a:tabLst>
                <a:tab pos="0" algn="l"/>
                <a:tab pos="439303" algn="l"/>
                <a:tab pos="880165" algn="l"/>
                <a:tab pos="1319469" algn="l"/>
                <a:tab pos="1760330" algn="l"/>
                <a:tab pos="2201191" algn="l"/>
                <a:tab pos="2640495" algn="l"/>
                <a:tab pos="3081356" algn="l"/>
                <a:tab pos="3522217" algn="l"/>
                <a:tab pos="3961521" algn="l"/>
                <a:tab pos="4402382" algn="l"/>
                <a:tab pos="4843243" algn="l"/>
                <a:tab pos="5282547" algn="l"/>
                <a:tab pos="5723408" algn="l"/>
                <a:tab pos="6164269" algn="l"/>
                <a:tab pos="6603573" algn="l"/>
                <a:tab pos="7044434" algn="l"/>
                <a:tab pos="7483737" algn="l"/>
                <a:tab pos="7924599" algn="l"/>
                <a:tab pos="8365460" algn="l"/>
                <a:tab pos="8804763" algn="l"/>
              </a:tabLst>
              <a:defRPr sz="1200">
                <a:solidFill>
                  <a:srgbClr val="000000"/>
                </a:solidFill>
                <a:latin typeface="Times New Roman" charset="0"/>
                <a:ea typeface="ＭＳ Ｐゴシック" charset="0"/>
              </a:defRPr>
            </a:lvl4pPr>
            <a:lvl5pPr>
              <a:tabLst>
                <a:tab pos="0" algn="l"/>
                <a:tab pos="439303" algn="l"/>
                <a:tab pos="880165" algn="l"/>
                <a:tab pos="1319469" algn="l"/>
                <a:tab pos="1760330" algn="l"/>
                <a:tab pos="2201191" algn="l"/>
                <a:tab pos="2640495" algn="l"/>
                <a:tab pos="3081356" algn="l"/>
                <a:tab pos="3522217" algn="l"/>
                <a:tab pos="3961521" algn="l"/>
                <a:tab pos="4402382" algn="l"/>
                <a:tab pos="4843243" algn="l"/>
                <a:tab pos="5282547" algn="l"/>
                <a:tab pos="5723408" algn="l"/>
                <a:tab pos="6164269" algn="l"/>
                <a:tab pos="6603573" algn="l"/>
                <a:tab pos="7044434" algn="l"/>
                <a:tab pos="7483737" algn="l"/>
                <a:tab pos="7924599" algn="l"/>
                <a:tab pos="8365460" algn="l"/>
                <a:tab pos="8804763" algn="l"/>
              </a:tabLst>
              <a:defRPr sz="1200">
                <a:solidFill>
                  <a:srgbClr val="000000"/>
                </a:solidFill>
                <a:latin typeface="Times New Roman" charset="0"/>
                <a:ea typeface="ＭＳ Ｐゴシック" charset="0"/>
              </a:defRPr>
            </a:lvl5pPr>
            <a:lvl6pPr marL="2467577" indent="-224325" defTabSz="448650" eaLnBrk="0" fontAlgn="base" hangingPunct="0">
              <a:spcBef>
                <a:spcPct val="30000"/>
              </a:spcBef>
              <a:spcAft>
                <a:spcPct val="0"/>
              </a:spcAft>
              <a:buClr>
                <a:srgbClr val="000000"/>
              </a:buClr>
              <a:buSzPct val="100000"/>
              <a:buFont typeface="Times New Roman" charset="0"/>
              <a:tabLst>
                <a:tab pos="0" algn="l"/>
                <a:tab pos="439303" algn="l"/>
                <a:tab pos="880165" algn="l"/>
                <a:tab pos="1319469" algn="l"/>
                <a:tab pos="1760330" algn="l"/>
                <a:tab pos="2201191" algn="l"/>
                <a:tab pos="2640495" algn="l"/>
                <a:tab pos="3081356" algn="l"/>
                <a:tab pos="3522217" algn="l"/>
                <a:tab pos="3961521" algn="l"/>
                <a:tab pos="4402382" algn="l"/>
                <a:tab pos="4843243" algn="l"/>
                <a:tab pos="5282547" algn="l"/>
                <a:tab pos="5723408" algn="l"/>
                <a:tab pos="6164269" algn="l"/>
                <a:tab pos="6603573" algn="l"/>
                <a:tab pos="7044434" algn="l"/>
                <a:tab pos="7483737" algn="l"/>
                <a:tab pos="7924599" algn="l"/>
                <a:tab pos="8365460" algn="l"/>
                <a:tab pos="8804763" algn="l"/>
              </a:tabLst>
              <a:defRPr sz="1200">
                <a:solidFill>
                  <a:srgbClr val="000000"/>
                </a:solidFill>
                <a:latin typeface="Times New Roman" charset="0"/>
                <a:ea typeface="ＭＳ Ｐゴシック" charset="0"/>
              </a:defRPr>
            </a:lvl6pPr>
            <a:lvl7pPr marL="2916227" indent="-224325" defTabSz="448650" eaLnBrk="0" fontAlgn="base" hangingPunct="0">
              <a:spcBef>
                <a:spcPct val="30000"/>
              </a:spcBef>
              <a:spcAft>
                <a:spcPct val="0"/>
              </a:spcAft>
              <a:buClr>
                <a:srgbClr val="000000"/>
              </a:buClr>
              <a:buSzPct val="100000"/>
              <a:buFont typeface="Times New Roman" charset="0"/>
              <a:tabLst>
                <a:tab pos="0" algn="l"/>
                <a:tab pos="439303" algn="l"/>
                <a:tab pos="880165" algn="l"/>
                <a:tab pos="1319469" algn="l"/>
                <a:tab pos="1760330" algn="l"/>
                <a:tab pos="2201191" algn="l"/>
                <a:tab pos="2640495" algn="l"/>
                <a:tab pos="3081356" algn="l"/>
                <a:tab pos="3522217" algn="l"/>
                <a:tab pos="3961521" algn="l"/>
                <a:tab pos="4402382" algn="l"/>
                <a:tab pos="4843243" algn="l"/>
                <a:tab pos="5282547" algn="l"/>
                <a:tab pos="5723408" algn="l"/>
                <a:tab pos="6164269" algn="l"/>
                <a:tab pos="6603573" algn="l"/>
                <a:tab pos="7044434" algn="l"/>
                <a:tab pos="7483737" algn="l"/>
                <a:tab pos="7924599" algn="l"/>
                <a:tab pos="8365460" algn="l"/>
                <a:tab pos="8804763" algn="l"/>
              </a:tabLst>
              <a:defRPr sz="1200">
                <a:solidFill>
                  <a:srgbClr val="000000"/>
                </a:solidFill>
                <a:latin typeface="Times New Roman" charset="0"/>
                <a:ea typeface="ＭＳ Ｐゴシック" charset="0"/>
              </a:defRPr>
            </a:lvl7pPr>
            <a:lvl8pPr marL="3364878" indent="-224325" defTabSz="448650" eaLnBrk="0" fontAlgn="base" hangingPunct="0">
              <a:spcBef>
                <a:spcPct val="30000"/>
              </a:spcBef>
              <a:spcAft>
                <a:spcPct val="0"/>
              </a:spcAft>
              <a:buClr>
                <a:srgbClr val="000000"/>
              </a:buClr>
              <a:buSzPct val="100000"/>
              <a:buFont typeface="Times New Roman" charset="0"/>
              <a:tabLst>
                <a:tab pos="0" algn="l"/>
                <a:tab pos="439303" algn="l"/>
                <a:tab pos="880165" algn="l"/>
                <a:tab pos="1319469" algn="l"/>
                <a:tab pos="1760330" algn="l"/>
                <a:tab pos="2201191" algn="l"/>
                <a:tab pos="2640495" algn="l"/>
                <a:tab pos="3081356" algn="l"/>
                <a:tab pos="3522217" algn="l"/>
                <a:tab pos="3961521" algn="l"/>
                <a:tab pos="4402382" algn="l"/>
                <a:tab pos="4843243" algn="l"/>
                <a:tab pos="5282547" algn="l"/>
                <a:tab pos="5723408" algn="l"/>
                <a:tab pos="6164269" algn="l"/>
                <a:tab pos="6603573" algn="l"/>
                <a:tab pos="7044434" algn="l"/>
                <a:tab pos="7483737" algn="l"/>
                <a:tab pos="7924599" algn="l"/>
                <a:tab pos="8365460" algn="l"/>
                <a:tab pos="8804763" algn="l"/>
              </a:tabLst>
              <a:defRPr sz="1200">
                <a:solidFill>
                  <a:srgbClr val="000000"/>
                </a:solidFill>
                <a:latin typeface="Times New Roman" charset="0"/>
                <a:ea typeface="ＭＳ Ｐゴシック" charset="0"/>
              </a:defRPr>
            </a:lvl8pPr>
            <a:lvl9pPr marL="3813528" indent="-224325" defTabSz="448650" eaLnBrk="0" fontAlgn="base" hangingPunct="0">
              <a:spcBef>
                <a:spcPct val="30000"/>
              </a:spcBef>
              <a:spcAft>
                <a:spcPct val="0"/>
              </a:spcAft>
              <a:buClr>
                <a:srgbClr val="000000"/>
              </a:buClr>
              <a:buSzPct val="100000"/>
              <a:buFont typeface="Times New Roman" charset="0"/>
              <a:tabLst>
                <a:tab pos="0" algn="l"/>
                <a:tab pos="439303" algn="l"/>
                <a:tab pos="880165" algn="l"/>
                <a:tab pos="1319469" algn="l"/>
                <a:tab pos="1760330" algn="l"/>
                <a:tab pos="2201191" algn="l"/>
                <a:tab pos="2640495" algn="l"/>
                <a:tab pos="3081356" algn="l"/>
                <a:tab pos="3522217" algn="l"/>
                <a:tab pos="3961521" algn="l"/>
                <a:tab pos="4402382" algn="l"/>
                <a:tab pos="4843243" algn="l"/>
                <a:tab pos="5282547" algn="l"/>
                <a:tab pos="5723408" algn="l"/>
                <a:tab pos="6164269" algn="l"/>
                <a:tab pos="6603573" algn="l"/>
                <a:tab pos="7044434" algn="l"/>
                <a:tab pos="7483737" algn="l"/>
                <a:tab pos="7924599" algn="l"/>
                <a:tab pos="8365460" algn="l"/>
                <a:tab pos="8804763" algn="l"/>
              </a:tabLst>
              <a:defRPr sz="1200">
                <a:solidFill>
                  <a:srgbClr val="000000"/>
                </a:solidFill>
                <a:latin typeface="Times New Roman" charset="0"/>
                <a:ea typeface="ＭＳ Ｐゴシック" charset="0"/>
              </a:defRPr>
            </a:lvl9pPr>
          </a:lstStyle>
          <a:p>
            <a:fld id="{395426B3-1F84-144F-92DE-A2C3AC620FB1}" type="slidenum">
              <a:rPr lang="en-US">
                <a:latin typeface="Arial" charset="0"/>
              </a:rPr>
              <a:pPr/>
              <a:t>22</a:t>
            </a:fld>
            <a:endParaRPr lang="en-US">
              <a:latin typeface="Arial" charset="0"/>
            </a:endParaRPr>
          </a:p>
        </p:txBody>
      </p:sp>
      <p:sp>
        <p:nvSpPr>
          <p:cNvPr id="9219" name="Text Box 1"/>
          <p:cNvSpPr txBox="1">
            <a:spLocks noChangeArrowheads="1"/>
          </p:cNvSpPr>
          <p:nvPr/>
        </p:nvSpPr>
        <p:spPr bwMode="auto">
          <a:xfrm>
            <a:off x="3884026" y="8684926"/>
            <a:ext cx="2973974" cy="457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86674" tIns="45071" rIns="86674" bIns="45071" anchor="b"/>
          <a:lstStyle>
            <a:lvl1pPr>
              <a:tabLst>
                <a:tab pos="0" algn="l"/>
                <a:tab pos="447675" algn="l"/>
                <a:tab pos="896938" algn="l"/>
                <a:tab pos="1344613" algn="l"/>
                <a:tab pos="1793875" algn="l"/>
                <a:tab pos="2243138" algn="l"/>
                <a:tab pos="2690813" algn="l"/>
                <a:tab pos="3140075" algn="l"/>
                <a:tab pos="3589338" algn="l"/>
                <a:tab pos="4037013" algn="l"/>
                <a:tab pos="4486275" algn="l"/>
                <a:tab pos="4935538" algn="l"/>
                <a:tab pos="5383213" algn="l"/>
                <a:tab pos="5832475" algn="l"/>
                <a:tab pos="6281738" algn="l"/>
                <a:tab pos="6729413" algn="l"/>
                <a:tab pos="7178675" algn="l"/>
                <a:tab pos="7626350" algn="l"/>
                <a:tab pos="8075613" algn="l"/>
                <a:tab pos="8524875" algn="l"/>
                <a:tab pos="8972550" algn="l"/>
              </a:tabLst>
              <a:defRPr sz="1200">
                <a:solidFill>
                  <a:srgbClr val="000000"/>
                </a:solidFill>
                <a:latin typeface="Times New Roman" charset="0"/>
                <a:ea typeface="ＭＳ Ｐゴシック" charset="0"/>
              </a:defRPr>
            </a:lvl1pPr>
            <a:lvl2pPr>
              <a:tabLst>
                <a:tab pos="0" algn="l"/>
                <a:tab pos="447675" algn="l"/>
                <a:tab pos="896938" algn="l"/>
                <a:tab pos="1344613" algn="l"/>
                <a:tab pos="1793875" algn="l"/>
                <a:tab pos="2243138" algn="l"/>
                <a:tab pos="2690813" algn="l"/>
                <a:tab pos="3140075" algn="l"/>
                <a:tab pos="3589338" algn="l"/>
                <a:tab pos="4037013" algn="l"/>
                <a:tab pos="4486275" algn="l"/>
                <a:tab pos="4935538" algn="l"/>
                <a:tab pos="5383213" algn="l"/>
                <a:tab pos="5832475" algn="l"/>
                <a:tab pos="6281738" algn="l"/>
                <a:tab pos="6729413" algn="l"/>
                <a:tab pos="7178675" algn="l"/>
                <a:tab pos="7626350" algn="l"/>
                <a:tab pos="8075613" algn="l"/>
                <a:tab pos="8524875" algn="l"/>
                <a:tab pos="8972550" algn="l"/>
              </a:tabLst>
              <a:defRPr sz="1200">
                <a:solidFill>
                  <a:srgbClr val="000000"/>
                </a:solidFill>
                <a:latin typeface="Times New Roman" charset="0"/>
                <a:ea typeface="ＭＳ Ｐゴシック" charset="0"/>
              </a:defRPr>
            </a:lvl2pPr>
            <a:lvl3pPr>
              <a:tabLst>
                <a:tab pos="0" algn="l"/>
                <a:tab pos="447675" algn="l"/>
                <a:tab pos="896938" algn="l"/>
                <a:tab pos="1344613" algn="l"/>
                <a:tab pos="1793875" algn="l"/>
                <a:tab pos="2243138" algn="l"/>
                <a:tab pos="2690813" algn="l"/>
                <a:tab pos="3140075" algn="l"/>
                <a:tab pos="3589338" algn="l"/>
                <a:tab pos="4037013" algn="l"/>
                <a:tab pos="4486275" algn="l"/>
                <a:tab pos="4935538" algn="l"/>
                <a:tab pos="5383213" algn="l"/>
                <a:tab pos="5832475" algn="l"/>
                <a:tab pos="6281738" algn="l"/>
                <a:tab pos="6729413" algn="l"/>
                <a:tab pos="7178675" algn="l"/>
                <a:tab pos="7626350" algn="l"/>
                <a:tab pos="8075613" algn="l"/>
                <a:tab pos="8524875" algn="l"/>
                <a:tab pos="8972550" algn="l"/>
              </a:tabLst>
              <a:defRPr sz="1200">
                <a:solidFill>
                  <a:srgbClr val="000000"/>
                </a:solidFill>
                <a:latin typeface="Times New Roman" charset="0"/>
                <a:ea typeface="ＭＳ Ｐゴシック" charset="0"/>
              </a:defRPr>
            </a:lvl3pPr>
            <a:lvl4pPr>
              <a:tabLst>
                <a:tab pos="0" algn="l"/>
                <a:tab pos="447675" algn="l"/>
                <a:tab pos="896938" algn="l"/>
                <a:tab pos="1344613" algn="l"/>
                <a:tab pos="1793875" algn="l"/>
                <a:tab pos="2243138" algn="l"/>
                <a:tab pos="2690813" algn="l"/>
                <a:tab pos="3140075" algn="l"/>
                <a:tab pos="3589338" algn="l"/>
                <a:tab pos="4037013" algn="l"/>
                <a:tab pos="4486275" algn="l"/>
                <a:tab pos="4935538" algn="l"/>
                <a:tab pos="5383213" algn="l"/>
                <a:tab pos="5832475" algn="l"/>
                <a:tab pos="6281738" algn="l"/>
                <a:tab pos="6729413" algn="l"/>
                <a:tab pos="7178675" algn="l"/>
                <a:tab pos="7626350" algn="l"/>
                <a:tab pos="8075613" algn="l"/>
                <a:tab pos="8524875" algn="l"/>
                <a:tab pos="8972550" algn="l"/>
              </a:tabLst>
              <a:defRPr sz="1200">
                <a:solidFill>
                  <a:srgbClr val="000000"/>
                </a:solidFill>
                <a:latin typeface="Times New Roman" charset="0"/>
                <a:ea typeface="ＭＳ Ｐゴシック" charset="0"/>
              </a:defRPr>
            </a:lvl4pPr>
            <a:lvl5pPr>
              <a:tabLst>
                <a:tab pos="0" algn="l"/>
                <a:tab pos="447675" algn="l"/>
                <a:tab pos="896938" algn="l"/>
                <a:tab pos="1344613" algn="l"/>
                <a:tab pos="1793875" algn="l"/>
                <a:tab pos="2243138" algn="l"/>
                <a:tab pos="2690813" algn="l"/>
                <a:tab pos="3140075" algn="l"/>
                <a:tab pos="3589338" algn="l"/>
                <a:tab pos="4037013" algn="l"/>
                <a:tab pos="4486275" algn="l"/>
                <a:tab pos="4935538" algn="l"/>
                <a:tab pos="5383213" algn="l"/>
                <a:tab pos="5832475" algn="l"/>
                <a:tab pos="6281738" algn="l"/>
                <a:tab pos="6729413" algn="l"/>
                <a:tab pos="7178675" algn="l"/>
                <a:tab pos="7626350" algn="l"/>
                <a:tab pos="8075613" algn="l"/>
                <a:tab pos="8524875" algn="l"/>
                <a:tab pos="8972550" algn="l"/>
              </a:tabLst>
              <a:defRPr sz="1200">
                <a:solidFill>
                  <a:srgbClr val="000000"/>
                </a:solidFill>
                <a:latin typeface="Times New Roman" charset="0"/>
                <a:ea typeface="ＭＳ Ｐゴシック" charset="0"/>
              </a:defRPr>
            </a:lvl5pPr>
            <a:lvl6pPr marL="2514600" indent="-228600" defTabSz="457200" eaLnBrk="0" fontAlgn="base" hangingPunct="0">
              <a:spcBef>
                <a:spcPct val="30000"/>
              </a:spcBef>
              <a:spcAft>
                <a:spcPct val="0"/>
              </a:spcAft>
              <a:buClr>
                <a:srgbClr val="000000"/>
              </a:buClr>
              <a:buSzPct val="100000"/>
              <a:buFont typeface="Times New Roman" charset="0"/>
              <a:tabLst>
                <a:tab pos="0" algn="l"/>
                <a:tab pos="447675" algn="l"/>
                <a:tab pos="896938" algn="l"/>
                <a:tab pos="1344613" algn="l"/>
                <a:tab pos="1793875" algn="l"/>
                <a:tab pos="2243138" algn="l"/>
                <a:tab pos="2690813" algn="l"/>
                <a:tab pos="3140075" algn="l"/>
                <a:tab pos="3589338" algn="l"/>
                <a:tab pos="4037013" algn="l"/>
                <a:tab pos="4486275" algn="l"/>
                <a:tab pos="4935538" algn="l"/>
                <a:tab pos="5383213" algn="l"/>
                <a:tab pos="5832475" algn="l"/>
                <a:tab pos="6281738" algn="l"/>
                <a:tab pos="6729413" algn="l"/>
                <a:tab pos="7178675" algn="l"/>
                <a:tab pos="7626350" algn="l"/>
                <a:tab pos="8075613" algn="l"/>
                <a:tab pos="8524875" algn="l"/>
                <a:tab pos="8972550" algn="l"/>
              </a:tabLst>
              <a:defRPr sz="1200">
                <a:solidFill>
                  <a:srgbClr val="000000"/>
                </a:solidFill>
                <a:latin typeface="Times New Roman" charset="0"/>
                <a:ea typeface="ＭＳ Ｐゴシック" charset="0"/>
              </a:defRPr>
            </a:lvl6pPr>
            <a:lvl7pPr marL="2971800" indent="-228600" defTabSz="457200" eaLnBrk="0" fontAlgn="base" hangingPunct="0">
              <a:spcBef>
                <a:spcPct val="30000"/>
              </a:spcBef>
              <a:spcAft>
                <a:spcPct val="0"/>
              </a:spcAft>
              <a:buClr>
                <a:srgbClr val="000000"/>
              </a:buClr>
              <a:buSzPct val="100000"/>
              <a:buFont typeface="Times New Roman" charset="0"/>
              <a:tabLst>
                <a:tab pos="0" algn="l"/>
                <a:tab pos="447675" algn="l"/>
                <a:tab pos="896938" algn="l"/>
                <a:tab pos="1344613" algn="l"/>
                <a:tab pos="1793875" algn="l"/>
                <a:tab pos="2243138" algn="l"/>
                <a:tab pos="2690813" algn="l"/>
                <a:tab pos="3140075" algn="l"/>
                <a:tab pos="3589338" algn="l"/>
                <a:tab pos="4037013" algn="l"/>
                <a:tab pos="4486275" algn="l"/>
                <a:tab pos="4935538" algn="l"/>
                <a:tab pos="5383213" algn="l"/>
                <a:tab pos="5832475" algn="l"/>
                <a:tab pos="6281738" algn="l"/>
                <a:tab pos="6729413" algn="l"/>
                <a:tab pos="7178675" algn="l"/>
                <a:tab pos="7626350" algn="l"/>
                <a:tab pos="8075613" algn="l"/>
                <a:tab pos="8524875" algn="l"/>
                <a:tab pos="8972550" algn="l"/>
              </a:tabLst>
              <a:defRPr sz="1200">
                <a:solidFill>
                  <a:srgbClr val="000000"/>
                </a:solidFill>
                <a:latin typeface="Times New Roman" charset="0"/>
                <a:ea typeface="ＭＳ Ｐゴシック" charset="0"/>
              </a:defRPr>
            </a:lvl7pPr>
            <a:lvl8pPr marL="3429000" indent="-228600" defTabSz="457200" eaLnBrk="0" fontAlgn="base" hangingPunct="0">
              <a:spcBef>
                <a:spcPct val="30000"/>
              </a:spcBef>
              <a:spcAft>
                <a:spcPct val="0"/>
              </a:spcAft>
              <a:buClr>
                <a:srgbClr val="000000"/>
              </a:buClr>
              <a:buSzPct val="100000"/>
              <a:buFont typeface="Times New Roman" charset="0"/>
              <a:tabLst>
                <a:tab pos="0" algn="l"/>
                <a:tab pos="447675" algn="l"/>
                <a:tab pos="896938" algn="l"/>
                <a:tab pos="1344613" algn="l"/>
                <a:tab pos="1793875" algn="l"/>
                <a:tab pos="2243138" algn="l"/>
                <a:tab pos="2690813" algn="l"/>
                <a:tab pos="3140075" algn="l"/>
                <a:tab pos="3589338" algn="l"/>
                <a:tab pos="4037013" algn="l"/>
                <a:tab pos="4486275" algn="l"/>
                <a:tab pos="4935538" algn="l"/>
                <a:tab pos="5383213" algn="l"/>
                <a:tab pos="5832475" algn="l"/>
                <a:tab pos="6281738" algn="l"/>
                <a:tab pos="6729413" algn="l"/>
                <a:tab pos="7178675" algn="l"/>
                <a:tab pos="7626350" algn="l"/>
                <a:tab pos="8075613" algn="l"/>
                <a:tab pos="8524875" algn="l"/>
                <a:tab pos="8972550" algn="l"/>
              </a:tabLst>
              <a:defRPr sz="1200">
                <a:solidFill>
                  <a:srgbClr val="000000"/>
                </a:solidFill>
                <a:latin typeface="Times New Roman" charset="0"/>
                <a:ea typeface="ＭＳ Ｐゴシック" charset="0"/>
              </a:defRPr>
            </a:lvl8pPr>
            <a:lvl9pPr marL="3886200" indent="-228600" defTabSz="457200" eaLnBrk="0" fontAlgn="base" hangingPunct="0">
              <a:spcBef>
                <a:spcPct val="30000"/>
              </a:spcBef>
              <a:spcAft>
                <a:spcPct val="0"/>
              </a:spcAft>
              <a:buClr>
                <a:srgbClr val="000000"/>
              </a:buClr>
              <a:buSzPct val="100000"/>
              <a:buFont typeface="Times New Roman" charset="0"/>
              <a:tabLst>
                <a:tab pos="0" algn="l"/>
                <a:tab pos="447675" algn="l"/>
                <a:tab pos="896938" algn="l"/>
                <a:tab pos="1344613" algn="l"/>
                <a:tab pos="1793875" algn="l"/>
                <a:tab pos="2243138" algn="l"/>
                <a:tab pos="2690813" algn="l"/>
                <a:tab pos="3140075" algn="l"/>
                <a:tab pos="3589338" algn="l"/>
                <a:tab pos="4037013" algn="l"/>
                <a:tab pos="4486275" algn="l"/>
                <a:tab pos="4935538" algn="l"/>
                <a:tab pos="5383213" algn="l"/>
                <a:tab pos="5832475" algn="l"/>
                <a:tab pos="6281738" algn="l"/>
                <a:tab pos="6729413" algn="l"/>
                <a:tab pos="7178675" algn="l"/>
                <a:tab pos="7626350" algn="l"/>
                <a:tab pos="8075613" algn="l"/>
                <a:tab pos="8524875" algn="l"/>
                <a:tab pos="8972550" algn="l"/>
              </a:tabLst>
              <a:defRPr sz="1200">
                <a:solidFill>
                  <a:srgbClr val="000000"/>
                </a:solidFill>
                <a:latin typeface="Times New Roman" charset="0"/>
                <a:ea typeface="ＭＳ Ｐゴシック" charset="0"/>
              </a:defRPr>
            </a:lvl9pPr>
          </a:lstStyle>
          <a:p>
            <a:pPr algn="r" eaLnBrk="1" hangingPunct="1">
              <a:buClr>
                <a:srgbClr val="000000"/>
              </a:buClr>
              <a:buSzPct val="100000"/>
              <a:buFont typeface="Times New Roman" charset="0"/>
              <a:buNone/>
            </a:pPr>
            <a:fld id="{16AFAA12-8AE9-C540-90C1-990BA1B4F337}" type="slidenum">
              <a:rPr lang="en-US">
                <a:latin typeface="Arial" charset="0"/>
              </a:rPr>
              <a:pPr algn="r" eaLnBrk="1" hangingPunct="1">
                <a:buClr>
                  <a:srgbClr val="000000"/>
                </a:buClr>
                <a:buSzPct val="100000"/>
                <a:buFont typeface="Times New Roman" charset="0"/>
                <a:buNone/>
              </a:pPr>
              <a:t>22</a:t>
            </a:fld>
            <a:endParaRPr lang="en-US">
              <a:latin typeface="Arial" charset="0"/>
            </a:endParaRPr>
          </a:p>
        </p:txBody>
      </p:sp>
      <p:sp>
        <p:nvSpPr>
          <p:cNvPr id="9220" name="Text Box 2"/>
          <p:cNvSpPr txBox="1">
            <a:spLocks noChangeArrowheads="1"/>
          </p:cNvSpPr>
          <p:nvPr/>
        </p:nvSpPr>
        <p:spPr bwMode="auto">
          <a:xfrm>
            <a:off x="1130576" y="685488"/>
            <a:ext cx="4598401" cy="3429000"/>
          </a:xfrm>
          <a:prstGeom prst="rect">
            <a:avLst/>
          </a:prstGeom>
          <a:solidFill>
            <a:srgbClr val="FFFFFF"/>
          </a:solidFill>
          <a:ln w="9360">
            <a:solidFill>
              <a:srgbClr val="000000"/>
            </a:solidFill>
            <a:miter lim="800000"/>
            <a:headEnd/>
            <a:tailEnd/>
          </a:ln>
        </p:spPr>
        <p:txBody>
          <a:bodyPr wrap="none" lIns="88061" tIns="44031" rIns="88061" bIns="44031" anchor="ctr"/>
          <a:lstStyle/>
          <a:p>
            <a:pPr>
              <a:spcBef>
                <a:spcPts val="736"/>
              </a:spcBef>
              <a:buClr>
                <a:srgbClr val="000000"/>
              </a:buClr>
              <a:buSzPct val="100000"/>
            </a:pPr>
            <a:endParaRPr lang="en-US"/>
          </a:p>
        </p:txBody>
      </p:sp>
      <p:sp>
        <p:nvSpPr>
          <p:cNvPr id="9221" name="Rectangle 3"/>
          <p:cNvSpPr>
            <a:spLocks noGrp="1" noChangeArrowheads="1"/>
          </p:cNvSpPr>
          <p:nvPr>
            <p:ph type="body"/>
          </p:nvPr>
        </p:nvSpPr>
        <p:spPr>
          <a:xfrm>
            <a:off x="687975" y="4344025"/>
            <a:ext cx="5471180" cy="4101996"/>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none" anchor="ctr"/>
          <a:lstStyle/>
          <a:p>
            <a:endParaRPr lang="en-US">
              <a:latin typeface="Times New Roman"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p:cNvSpPr>
            <a:spLocks noGrp="1" noRot="1" noChangeAspect="1" noTextEdit="1"/>
          </p:cNvSpPr>
          <p:nvPr>
            <p:ph type="sldImg"/>
          </p:nvPr>
        </p:nvSpPr>
        <p:spPr>
          <a:ln/>
        </p:spPr>
      </p:sp>
      <p:sp>
        <p:nvSpPr>
          <p:cNvPr id="112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Times New Roman" charset="0"/>
            </a:endParaRPr>
          </a:p>
        </p:txBody>
      </p:sp>
      <p:sp>
        <p:nvSpPr>
          <p:cNvPr id="11268" name="Slide Number Placeholder 3"/>
          <p:cNvSpPr>
            <a:spLocks noGrp="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tabLst>
                <a:tab pos="0" algn="l"/>
                <a:tab pos="439303" algn="l"/>
                <a:tab pos="880165" algn="l"/>
                <a:tab pos="1319469" algn="l"/>
                <a:tab pos="1760330" algn="l"/>
                <a:tab pos="2201191" algn="l"/>
                <a:tab pos="2640495" algn="l"/>
                <a:tab pos="3081356" algn="l"/>
                <a:tab pos="3522217" algn="l"/>
                <a:tab pos="3961521" algn="l"/>
                <a:tab pos="4402382" algn="l"/>
                <a:tab pos="4843243" algn="l"/>
                <a:tab pos="5282547" algn="l"/>
                <a:tab pos="5723408" algn="l"/>
                <a:tab pos="6164269" algn="l"/>
                <a:tab pos="6603573" algn="l"/>
                <a:tab pos="7044434" algn="l"/>
                <a:tab pos="7483737" algn="l"/>
                <a:tab pos="7924599" algn="l"/>
                <a:tab pos="8365460" algn="l"/>
                <a:tab pos="8804763" algn="l"/>
              </a:tabLst>
              <a:defRPr sz="1200">
                <a:solidFill>
                  <a:schemeClr val="bg1"/>
                </a:solidFill>
                <a:latin typeface="Arial" charset="0"/>
                <a:ea typeface="ＭＳ Ｐゴシック" charset="0"/>
                <a:cs typeface="Lucida Sans Unicode" charset="0"/>
              </a:defRPr>
            </a:lvl1pPr>
            <a:lvl2pPr>
              <a:tabLst>
                <a:tab pos="0" algn="l"/>
                <a:tab pos="439303" algn="l"/>
                <a:tab pos="880165" algn="l"/>
                <a:tab pos="1319469" algn="l"/>
                <a:tab pos="1760330" algn="l"/>
                <a:tab pos="2201191" algn="l"/>
                <a:tab pos="2640495" algn="l"/>
                <a:tab pos="3081356" algn="l"/>
                <a:tab pos="3522217" algn="l"/>
                <a:tab pos="3961521" algn="l"/>
                <a:tab pos="4402382" algn="l"/>
                <a:tab pos="4843243" algn="l"/>
                <a:tab pos="5282547" algn="l"/>
                <a:tab pos="5723408" algn="l"/>
                <a:tab pos="6164269" algn="l"/>
                <a:tab pos="6603573" algn="l"/>
                <a:tab pos="7044434" algn="l"/>
                <a:tab pos="7483737" algn="l"/>
                <a:tab pos="7924599" algn="l"/>
                <a:tab pos="8365460" algn="l"/>
                <a:tab pos="8804763" algn="l"/>
              </a:tabLst>
              <a:defRPr sz="1200">
                <a:solidFill>
                  <a:schemeClr val="bg1"/>
                </a:solidFill>
                <a:latin typeface="Arial" charset="0"/>
                <a:ea typeface="Lucida Sans Unicode" charset="0"/>
                <a:cs typeface="Lucida Sans Unicode" charset="0"/>
              </a:defRPr>
            </a:lvl2pPr>
            <a:lvl3pPr>
              <a:tabLst>
                <a:tab pos="0" algn="l"/>
                <a:tab pos="439303" algn="l"/>
                <a:tab pos="880165" algn="l"/>
                <a:tab pos="1319469" algn="l"/>
                <a:tab pos="1760330" algn="l"/>
                <a:tab pos="2201191" algn="l"/>
                <a:tab pos="2640495" algn="l"/>
                <a:tab pos="3081356" algn="l"/>
                <a:tab pos="3522217" algn="l"/>
                <a:tab pos="3961521" algn="l"/>
                <a:tab pos="4402382" algn="l"/>
                <a:tab pos="4843243" algn="l"/>
                <a:tab pos="5282547" algn="l"/>
                <a:tab pos="5723408" algn="l"/>
                <a:tab pos="6164269" algn="l"/>
                <a:tab pos="6603573" algn="l"/>
                <a:tab pos="7044434" algn="l"/>
                <a:tab pos="7483737" algn="l"/>
                <a:tab pos="7924599" algn="l"/>
                <a:tab pos="8365460" algn="l"/>
                <a:tab pos="8804763" algn="l"/>
              </a:tabLst>
              <a:defRPr sz="1200">
                <a:solidFill>
                  <a:schemeClr val="bg1"/>
                </a:solidFill>
                <a:latin typeface="Arial" charset="0"/>
                <a:ea typeface="Lucida Sans Unicode" charset="0"/>
                <a:cs typeface="Lucida Sans Unicode" charset="0"/>
              </a:defRPr>
            </a:lvl3pPr>
            <a:lvl4pPr>
              <a:tabLst>
                <a:tab pos="0" algn="l"/>
                <a:tab pos="439303" algn="l"/>
                <a:tab pos="880165" algn="l"/>
                <a:tab pos="1319469" algn="l"/>
                <a:tab pos="1760330" algn="l"/>
                <a:tab pos="2201191" algn="l"/>
                <a:tab pos="2640495" algn="l"/>
                <a:tab pos="3081356" algn="l"/>
                <a:tab pos="3522217" algn="l"/>
                <a:tab pos="3961521" algn="l"/>
                <a:tab pos="4402382" algn="l"/>
                <a:tab pos="4843243" algn="l"/>
                <a:tab pos="5282547" algn="l"/>
                <a:tab pos="5723408" algn="l"/>
                <a:tab pos="6164269" algn="l"/>
                <a:tab pos="6603573" algn="l"/>
                <a:tab pos="7044434" algn="l"/>
                <a:tab pos="7483737" algn="l"/>
                <a:tab pos="7924599" algn="l"/>
                <a:tab pos="8365460" algn="l"/>
                <a:tab pos="8804763" algn="l"/>
              </a:tabLst>
              <a:defRPr sz="1200">
                <a:solidFill>
                  <a:schemeClr val="bg1"/>
                </a:solidFill>
                <a:latin typeface="Arial" charset="0"/>
                <a:ea typeface="Lucida Sans Unicode" charset="0"/>
                <a:cs typeface="Lucida Sans Unicode" charset="0"/>
              </a:defRPr>
            </a:lvl4pPr>
            <a:lvl5pPr>
              <a:tabLst>
                <a:tab pos="0" algn="l"/>
                <a:tab pos="439303" algn="l"/>
                <a:tab pos="880165" algn="l"/>
                <a:tab pos="1319469" algn="l"/>
                <a:tab pos="1760330" algn="l"/>
                <a:tab pos="2201191" algn="l"/>
                <a:tab pos="2640495" algn="l"/>
                <a:tab pos="3081356" algn="l"/>
                <a:tab pos="3522217" algn="l"/>
                <a:tab pos="3961521" algn="l"/>
                <a:tab pos="4402382" algn="l"/>
                <a:tab pos="4843243" algn="l"/>
                <a:tab pos="5282547" algn="l"/>
                <a:tab pos="5723408" algn="l"/>
                <a:tab pos="6164269" algn="l"/>
                <a:tab pos="6603573" algn="l"/>
                <a:tab pos="7044434" algn="l"/>
                <a:tab pos="7483737" algn="l"/>
                <a:tab pos="7924599" algn="l"/>
                <a:tab pos="8365460" algn="l"/>
                <a:tab pos="8804763" algn="l"/>
              </a:tabLst>
              <a:defRPr sz="1200">
                <a:solidFill>
                  <a:schemeClr val="bg1"/>
                </a:solidFill>
                <a:latin typeface="Arial" charset="0"/>
                <a:ea typeface="Lucida Sans Unicode" charset="0"/>
                <a:cs typeface="Lucida Sans Unicode" charset="0"/>
              </a:defRPr>
            </a:lvl5pPr>
            <a:lvl6pPr marL="2467577" indent="-224325" eaLnBrk="0" fontAlgn="base" hangingPunct="0">
              <a:spcBef>
                <a:spcPct val="0"/>
              </a:spcBef>
              <a:spcAft>
                <a:spcPct val="0"/>
              </a:spcAft>
              <a:tabLst>
                <a:tab pos="0" algn="l"/>
                <a:tab pos="439303" algn="l"/>
                <a:tab pos="880165" algn="l"/>
                <a:tab pos="1319469" algn="l"/>
                <a:tab pos="1760330" algn="l"/>
                <a:tab pos="2201191" algn="l"/>
                <a:tab pos="2640495" algn="l"/>
                <a:tab pos="3081356" algn="l"/>
                <a:tab pos="3522217" algn="l"/>
                <a:tab pos="3961521" algn="l"/>
                <a:tab pos="4402382" algn="l"/>
                <a:tab pos="4843243" algn="l"/>
                <a:tab pos="5282547" algn="l"/>
                <a:tab pos="5723408" algn="l"/>
                <a:tab pos="6164269" algn="l"/>
                <a:tab pos="6603573" algn="l"/>
                <a:tab pos="7044434" algn="l"/>
                <a:tab pos="7483737" algn="l"/>
                <a:tab pos="7924599" algn="l"/>
                <a:tab pos="8365460" algn="l"/>
                <a:tab pos="8804763" algn="l"/>
              </a:tabLst>
              <a:defRPr sz="1200">
                <a:solidFill>
                  <a:schemeClr val="bg1"/>
                </a:solidFill>
                <a:latin typeface="Arial" charset="0"/>
                <a:ea typeface="Lucida Sans Unicode" charset="0"/>
                <a:cs typeface="Lucida Sans Unicode" charset="0"/>
              </a:defRPr>
            </a:lvl6pPr>
            <a:lvl7pPr marL="2916227" indent="-224325" eaLnBrk="0" fontAlgn="base" hangingPunct="0">
              <a:spcBef>
                <a:spcPct val="0"/>
              </a:spcBef>
              <a:spcAft>
                <a:spcPct val="0"/>
              </a:spcAft>
              <a:tabLst>
                <a:tab pos="0" algn="l"/>
                <a:tab pos="439303" algn="l"/>
                <a:tab pos="880165" algn="l"/>
                <a:tab pos="1319469" algn="l"/>
                <a:tab pos="1760330" algn="l"/>
                <a:tab pos="2201191" algn="l"/>
                <a:tab pos="2640495" algn="l"/>
                <a:tab pos="3081356" algn="l"/>
                <a:tab pos="3522217" algn="l"/>
                <a:tab pos="3961521" algn="l"/>
                <a:tab pos="4402382" algn="l"/>
                <a:tab pos="4843243" algn="l"/>
                <a:tab pos="5282547" algn="l"/>
                <a:tab pos="5723408" algn="l"/>
                <a:tab pos="6164269" algn="l"/>
                <a:tab pos="6603573" algn="l"/>
                <a:tab pos="7044434" algn="l"/>
                <a:tab pos="7483737" algn="l"/>
                <a:tab pos="7924599" algn="l"/>
                <a:tab pos="8365460" algn="l"/>
                <a:tab pos="8804763" algn="l"/>
              </a:tabLst>
              <a:defRPr sz="1200">
                <a:solidFill>
                  <a:schemeClr val="bg1"/>
                </a:solidFill>
                <a:latin typeface="Arial" charset="0"/>
                <a:ea typeface="Lucida Sans Unicode" charset="0"/>
                <a:cs typeface="Lucida Sans Unicode" charset="0"/>
              </a:defRPr>
            </a:lvl7pPr>
            <a:lvl8pPr marL="3364878" indent="-224325" eaLnBrk="0" fontAlgn="base" hangingPunct="0">
              <a:spcBef>
                <a:spcPct val="0"/>
              </a:spcBef>
              <a:spcAft>
                <a:spcPct val="0"/>
              </a:spcAft>
              <a:tabLst>
                <a:tab pos="0" algn="l"/>
                <a:tab pos="439303" algn="l"/>
                <a:tab pos="880165" algn="l"/>
                <a:tab pos="1319469" algn="l"/>
                <a:tab pos="1760330" algn="l"/>
                <a:tab pos="2201191" algn="l"/>
                <a:tab pos="2640495" algn="l"/>
                <a:tab pos="3081356" algn="l"/>
                <a:tab pos="3522217" algn="l"/>
                <a:tab pos="3961521" algn="l"/>
                <a:tab pos="4402382" algn="l"/>
                <a:tab pos="4843243" algn="l"/>
                <a:tab pos="5282547" algn="l"/>
                <a:tab pos="5723408" algn="l"/>
                <a:tab pos="6164269" algn="l"/>
                <a:tab pos="6603573" algn="l"/>
                <a:tab pos="7044434" algn="l"/>
                <a:tab pos="7483737" algn="l"/>
                <a:tab pos="7924599" algn="l"/>
                <a:tab pos="8365460" algn="l"/>
                <a:tab pos="8804763" algn="l"/>
              </a:tabLst>
              <a:defRPr sz="1200">
                <a:solidFill>
                  <a:schemeClr val="bg1"/>
                </a:solidFill>
                <a:latin typeface="Arial" charset="0"/>
                <a:ea typeface="Lucida Sans Unicode" charset="0"/>
                <a:cs typeface="Lucida Sans Unicode" charset="0"/>
              </a:defRPr>
            </a:lvl8pPr>
            <a:lvl9pPr marL="3813528" indent="-224325" eaLnBrk="0" fontAlgn="base" hangingPunct="0">
              <a:spcBef>
                <a:spcPct val="0"/>
              </a:spcBef>
              <a:spcAft>
                <a:spcPct val="0"/>
              </a:spcAft>
              <a:tabLst>
                <a:tab pos="0" algn="l"/>
                <a:tab pos="439303" algn="l"/>
                <a:tab pos="880165" algn="l"/>
                <a:tab pos="1319469" algn="l"/>
                <a:tab pos="1760330" algn="l"/>
                <a:tab pos="2201191" algn="l"/>
                <a:tab pos="2640495" algn="l"/>
                <a:tab pos="3081356" algn="l"/>
                <a:tab pos="3522217" algn="l"/>
                <a:tab pos="3961521" algn="l"/>
                <a:tab pos="4402382" algn="l"/>
                <a:tab pos="4843243" algn="l"/>
                <a:tab pos="5282547" algn="l"/>
                <a:tab pos="5723408" algn="l"/>
                <a:tab pos="6164269" algn="l"/>
                <a:tab pos="6603573" algn="l"/>
                <a:tab pos="7044434" algn="l"/>
                <a:tab pos="7483737" algn="l"/>
                <a:tab pos="7924599" algn="l"/>
                <a:tab pos="8365460" algn="l"/>
                <a:tab pos="8804763" algn="l"/>
              </a:tabLst>
              <a:defRPr sz="1200">
                <a:solidFill>
                  <a:schemeClr val="bg1"/>
                </a:solidFill>
                <a:latin typeface="Arial" charset="0"/>
                <a:ea typeface="Lucida Sans Unicode" charset="0"/>
                <a:cs typeface="Lucida Sans Unicode" charset="0"/>
              </a:defRPr>
            </a:lvl9pPr>
          </a:lstStyle>
          <a:p>
            <a:fld id="{5A89D51F-189B-674D-88C7-775407FA5F5F}" type="slidenum">
              <a:rPr lang="en-US">
                <a:solidFill>
                  <a:srgbClr val="000000"/>
                </a:solidFill>
              </a:rPr>
              <a:pPr/>
              <a:t>23</a:t>
            </a:fld>
            <a:endParaRPr lang="en-US">
              <a:solidFill>
                <a:srgbClr val="000000"/>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a:ln/>
        </p:spPr>
      </p:sp>
      <p:sp>
        <p:nvSpPr>
          <p:cNvPr id="133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Times New Roman" charset="0"/>
            </a:endParaRPr>
          </a:p>
        </p:txBody>
      </p:sp>
      <p:sp>
        <p:nvSpPr>
          <p:cNvPr id="13316" name="Slide Number Placeholder 3"/>
          <p:cNvSpPr>
            <a:spLocks noGrp="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tabLst>
                <a:tab pos="0" algn="l"/>
                <a:tab pos="439303" algn="l"/>
                <a:tab pos="880165" algn="l"/>
                <a:tab pos="1319469" algn="l"/>
                <a:tab pos="1760330" algn="l"/>
                <a:tab pos="2201191" algn="l"/>
                <a:tab pos="2640495" algn="l"/>
                <a:tab pos="3081356" algn="l"/>
                <a:tab pos="3522217" algn="l"/>
                <a:tab pos="3961521" algn="l"/>
                <a:tab pos="4402382" algn="l"/>
                <a:tab pos="4843243" algn="l"/>
                <a:tab pos="5282547" algn="l"/>
                <a:tab pos="5723408" algn="l"/>
                <a:tab pos="6164269" algn="l"/>
                <a:tab pos="6603573" algn="l"/>
                <a:tab pos="7044434" algn="l"/>
                <a:tab pos="7483737" algn="l"/>
                <a:tab pos="7924599" algn="l"/>
                <a:tab pos="8365460" algn="l"/>
                <a:tab pos="8804763" algn="l"/>
              </a:tabLst>
              <a:defRPr sz="1200">
                <a:solidFill>
                  <a:schemeClr val="bg1"/>
                </a:solidFill>
                <a:latin typeface="Arial" charset="0"/>
                <a:ea typeface="ＭＳ Ｐゴシック" charset="0"/>
                <a:cs typeface="Lucida Sans Unicode" charset="0"/>
              </a:defRPr>
            </a:lvl1pPr>
            <a:lvl2pPr>
              <a:tabLst>
                <a:tab pos="0" algn="l"/>
                <a:tab pos="439303" algn="l"/>
                <a:tab pos="880165" algn="l"/>
                <a:tab pos="1319469" algn="l"/>
                <a:tab pos="1760330" algn="l"/>
                <a:tab pos="2201191" algn="l"/>
                <a:tab pos="2640495" algn="l"/>
                <a:tab pos="3081356" algn="l"/>
                <a:tab pos="3522217" algn="l"/>
                <a:tab pos="3961521" algn="l"/>
                <a:tab pos="4402382" algn="l"/>
                <a:tab pos="4843243" algn="l"/>
                <a:tab pos="5282547" algn="l"/>
                <a:tab pos="5723408" algn="l"/>
                <a:tab pos="6164269" algn="l"/>
                <a:tab pos="6603573" algn="l"/>
                <a:tab pos="7044434" algn="l"/>
                <a:tab pos="7483737" algn="l"/>
                <a:tab pos="7924599" algn="l"/>
                <a:tab pos="8365460" algn="l"/>
                <a:tab pos="8804763" algn="l"/>
              </a:tabLst>
              <a:defRPr sz="1200">
                <a:solidFill>
                  <a:schemeClr val="bg1"/>
                </a:solidFill>
                <a:latin typeface="Arial" charset="0"/>
                <a:ea typeface="Lucida Sans Unicode" charset="0"/>
                <a:cs typeface="Lucida Sans Unicode" charset="0"/>
              </a:defRPr>
            </a:lvl2pPr>
            <a:lvl3pPr>
              <a:tabLst>
                <a:tab pos="0" algn="l"/>
                <a:tab pos="439303" algn="l"/>
                <a:tab pos="880165" algn="l"/>
                <a:tab pos="1319469" algn="l"/>
                <a:tab pos="1760330" algn="l"/>
                <a:tab pos="2201191" algn="l"/>
                <a:tab pos="2640495" algn="l"/>
                <a:tab pos="3081356" algn="l"/>
                <a:tab pos="3522217" algn="l"/>
                <a:tab pos="3961521" algn="l"/>
                <a:tab pos="4402382" algn="l"/>
                <a:tab pos="4843243" algn="l"/>
                <a:tab pos="5282547" algn="l"/>
                <a:tab pos="5723408" algn="l"/>
                <a:tab pos="6164269" algn="l"/>
                <a:tab pos="6603573" algn="l"/>
                <a:tab pos="7044434" algn="l"/>
                <a:tab pos="7483737" algn="l"/>
                <a:tab pos="7924599" algn="l"/>
                <a:tab pos="8365460" algn="l"/>
                <a:tab pos="8804763" algn="l"/>
              </a:tabLst>
              <a:defRPr sz="1200">
                <a:solidFill>
                  <a:schemeClr val="bg1"/>
                </a:solidFill>
                <a:latin typeface="Arial" charset="0"/>
                <a:ea typeface="Lucida Sans Unicode" charset="0"/>
                <a:cs typeface="Lucida Sans Unicode" charset="0"/>
              </a:defRPr>
            </a:lvl3pPr>
            <a:lvl4pPr>
              <a:tabLst>
                <a:tab pos="0" algn="l"/>
                <a:tab pos="439303" algn="l"/>
                <a:tab pos="880165" algn="l"/>
                <a:tab pos="1319469" algn="l"/>
                <a:tab pos="1760330" algn="l"/>
                <a:tab pos="2201191" algn="l"/>
                <a:tab pos="2640495" algn="l"/>
                <a:tab pos="3081356" algn="l"/>
                <a:tab pos="3522217" algn="l"/>
                <a:tab pos="3961521" algn="l"/>
                <a:tab pos="4402382" algn="l"/>
                <a:tab pos="4843243" algn="l"/>
                <a:tab pos="5282547" algn="l"/>
                <a:tab pos="5723408" algn="l"/>
                <a:tab pos="6164269" algn="l"/>
                <a:tab pos="6603573" algn="l"/>
                <a:tab pos="7044434" algn="l"/>
                <a:tab pos="7483737" algn="l"/>
                <a:tab pos="7924599" algn="l"/>
                <a:tab pos="8365460" algn="l"/>
                <a:tab pos="8804763" algn="l"/>
              </a:tabLst>
              <a:defRPr sz="1200">
                <a:solidFill>
                  <a:schemeClr val="bg1"/>
                </a:solidFill>
                <a:latin typeface="Arial" charset="0"/>
                <a:ea typeface="Lucida Sans Unicode" charset="0"/>
                <a:cs typeface="Lucida Sans Unicode" charset="0"/>
              </a:defRPr>
            </a:lvl4pPr>
            <a:lvl5pPr>
              <a:tabLst>
                <a:tab pos="0" algn="l"/>
                <a:tab pos="439303" algn="l"/>
                <a:tab pos="880165" algn="l"/>
                <a:tab pos="1319469" algn="l"/>
                <a:tab pos="1760330" algn="l"/>
                <a:tab pos="2201191" algn="l"/>
                <a:tab pos="2640495" algn="l"/>
                <a:tab pos="3081356" algn="l"/>
                <a:tab pos="3522217" algn="l"/>
                <a:tab pos="3961521" algn="l"/>
                <a:tab pos="4402382" algn="l"/>
                <a:tab pos="4843243" algn="l"/>
                <a:tab pos="5282547" algn="l"/>
                <a:tab pos="5723408" algn="l"/>
                <a:tab pos="6164269" algn="l"/>
                <a:tab pos="6603573" algn="l"/>
                <a:tab pos="7044434" algn="l"/>
                <a:tab pos="7483737" algn="l"/>
                <a:tab pos="7924599" algn="l"/>
                <a:tab pos="8365460" algn="l"/>
                <a:tab pos="8804763" algn="l"/>
              </a:tabLst>
              <a:defRPr sz="1200">
                <a:solidFill>
                  <a:schemeClr val="bg1"/>
                </a:solidFill>
                <a:latin typeface="Arial" charset="0"/>
                <a:ea typeface="Lucida Sans Unicode" charset="0"/>
                <a:cs typeface="Lucida Sans Unicode" charset="0"/>
              </a:defRPr>
            </a:lvl5pPr>
            <a:lvl6pPr marL="2467577" indent="-224325" eaLnBrk="0" fontAlgn="base" hangingPunct="0">
              <a:spcBef>
                <a:spcPct val="0"/>
              </a:spcBef>
              <a:spcAft>
                <a:spcPct val="0"/>
              </a:spcAft>
              <a:tabLst>
                <a:tab pos="0" algn="l"/>
                <a:tab pos="439303" algn="l"/>
                <a:tab pos="880165" algn="l"/>
                <a:tab pos="1319469" algn="l"/>
                <a:tab pos="1760330" algn="l"/>
                <a:tab pos="2201191" algn="l"/>
                <a:tab pos="2640495" algn="l"/>
                <a:tab pos="3081356" algn="l"/>
                <a:tab pos="3522217" algn="l"/>
                <a:tab pos="3961521" algn="l"/>
                <a:tab pos="4402382" algn="l"/>
                <a:tab pos="4843243" algn="l"/>
                <a:tab pos="5282547" algn="l"/>
                <a:tab pos="5723408" algn="l"/>
                <a:tab pos="6164269" algn="l"/>
                <a:tab pos="6603573" algn="l"/>
                <a:tab pos="7044434" algn="l"/>
                <a:tab pos="7483737" algn="l"/>
                <a:tab pos="7924599" algn="l"/>
                <a:tab pos="8365460" algn="l"/>
                <a:tab pos="8804763" algn="l"/>
              </a:tabLst>
              <a:defRPr sz="1200">
                <a:solidFill>
                  <a:schemeClr val="bg1"/>
                </a:solidFill>
                <a:latin typeface="Arial" charset="0"/>
                <a:ea typeface="Lucida Sans Unicode" charset="0"/>
                <a:cs typeface="Lucida Sans Unicode" charset="0"/>
              </a:defRPr>
            </a:lvl6pPr>
            <a:lvl7pPr marL="2916227" indent="-224325" eaLnBrk="0" fontAlgn="base" hangingPunct="0">
              <a:spcBef>
                <a:spcPct val="0"/>
              </a:spcBef>
              <a:spcAft>
                <a:spcPct val="0"/>
              </a:spcAft>
              <a:tabLst>
                <a:tab pos="0" algn="l"/>
                <a:tab pos="439303" algn="l"/>
                <a:tab pos="880165" algn="l"/>
                <a:tab pos="1319469" algn="l"/>
                <a:tab pos="1760330" algn="l"/>
                <a:tab pos="2201191" algn="l"/>
                <a:tab pos="2640495" algn="l"/>
                <a:tab pos="3081356" algn="l"/>
                <a:tab pos="3522217" algn="l"/>
                <a:tab pos="3961521" algn="l"/>
                <a:tab pos="4402382" algn="l"/>
                <a:tab pos="4843243" algn="l"/>
                <a:tab pos="5282547" algn="l"/>
                <a:tab pos="5723408" algn="l"/>
                <a:tab pos="6164269" algn="l"/>
                <a:tab pos="6603573" algn="l"/>
                <a:tab pos="7044434" algn="l"/>
                <a:tab pos="7483737" algn="l"/>
                <a:tab pos="7924599" algn="l"/>
                <a:tab pos="8365460" algn="l"/>
                <a:tab pos="8804763" algn="l"/>
              </a:tabLst>
              <a:defRPr sz="1200">
                <a:solidFill>
                  <a:schemeClr val="bg1"/>
                </a:solidFill>
                <a:latin typeface="Arial" charset="0"/>
                <a:ea typeface="Lucida Sans Unicode" charset="0"/>
                <a:cs typeface="Lucida Sans Unicode" charset="0"/>
              </a:defRPr>
            </a:lvl7pPr>
            <a:lvl8pPr marL="3364878" indent="-224325" eaLnBrk="0" fontAlgn="base" hangingPunct="0">
              <a:spcBef>
                <a:spcPct val="0"/>
              </a:spcBef>
              <a:spcAft>
                <a:spcPct val="0"/>
              </a:spcAft>
              <a:tabLst>
                <a:tab pos="0" algn="l"/>
                <a:tab pos="439303" algn="l"/>
                <a:tab pos="880165" algn="l"/>
                <a:tab pos="1319469" algn="l"/>
                <a:tab pos="1760330" algn="l"/>
                <a:tab pos="2201191" algn="l"/>
                <a:tab pos="2640495" algn="l"/>
                <a:tab pos="3081356" algn="l"/>
                <a:tab pos="3522217" algn="l"/>
                <a:tab pos="3961521" algn="l"/>
                <a:tab pos="4402382" algn="l"/>
                <a:tab pos="4843243" algn="l"/>
                <a:tab pos="5282547" algn="l"/>
                <a:tab pos="5723408" algn="l"/>
                <a:tab pos="6164269" algn="l"/>
                <a:tab pos="6603573" algn="l"/>
                <a:tab pos="7044434" algn="l"/>
                <a:tab pos="7483737" algn="l"/>
                <a:tab pos="7924599" algn="l"/>
                <a:tab pos="8365460" algn="l"/>
                <a:tab pos="8804763" algn="l"/>
              </a:tabLst>
              <a:defRPr sz="1200">
                <a:solidFill>
                  <a:schemeClr val="bg1"/>
                </a:solidFill>
                <a:latin typeface="Arial" charset="0"/>
                <a:ea typeface="Lucida Sans Unicode" charset="0"/>
                <a:cs typeface="Lucida Sans Unicode" charset="0"/>
              </a:defRPr>
            </a:lvl8pPr>
            <a:lvl9pPr marL="3813528" indent="-224325" eaLnBrk="0" fontAlgn="base" hangingPunct="0">
              <a:spcBef>
                <a:spcPct val="0"/>
              </a:spcBef>
              <a:spcAft>
                <a:spcPct val="0"/>
              </a:spcAft>
              <a:tabLst>
                <a:tab pos="0" algn="l"/>
                <a:tab pos="439303" algn="l"/>
                <a:tab pos="880165" algn="l"/>
                <a:tab pos="1319469" algn="l"/>
                <a:tab pos="1760330" algn="l"/>
                <a:tab pos="2201191" algn="l"/>
                <a:tab pos="2640495" algn="l"/>
                <a:tab pos="3081356" algn="l"/>
                <a:tab pos="3522217" algn="l"/>
                <a:tab pos="3961521" algn="l"/>
                <a:tab pos="4402382" algn="l"/>
                <a:tab pos="4843243" algn="l"/>
                <a:tab pos="5282547" algn="l"/>
                <a:tab pos="5723408" algn="l"/>
                <a:tab pos="6164269" algn="l"/>
                <a:tab pos="6603573" algn="l"/>
                <a:tab pos="7044434" algn="l"/>
                <a:tab pos="7483737" algn="l"/>
                <a:tab pos="7924599" algn="l"/>
                <a:tab pos="8365460" algn="l"/>
                <a:tab pos="8804763" algn="l"/>
              </a:tabLst>
              <a:defRPr sz="1200">
                <a:solidFill>
                  <a:schemeClr val="bg1"/>
                </a:solidFill>
                <a:latin typeface="Arial" charset="0"/>
                <a:ea typeface="Lucida Sans Unicode" charset="0"/>
                <a:cs typeface="Lucida Sans Unicode" charset="0"/>
              </a:defRPr>
            </a:lvl9pPr>
          </a:lstStyle>
          <a:p>
            <a:fld id="{6A6CD79B-2088-4B48-B09F-8A651C151726}" type="slidenum">
              <a:rPr lang="en-US">
                <a:solidFill>
                  <a:srgbClr val="000000"/>
                </a:solidFill>
              </a:rPr>
              <a:pPr/>
              <a:t>24</a:t>
            </a:fld>
            <a:endParaRPr lang="en-US">
              <a:solidFill>
                <a:srgbClr val="000000"/>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a:ln/>
        </p:spPr>
      </p:sp>
      <p:sp>
        <p:nvSpPr>
          <p:cNvPr id="163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Times New Roman" charset="0"/>
            </a:endParaRPr>
          </a:p>
        </p:txBody>
      </p:sp>
      <p:sp>
        <p:nvSpPr>
          <p:cNvPr id="16388" name="Slide Number Placeholder 3"/>
          <p:cNvSpPr>
            <a:spLocks noGrp="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tabLst>
                <a:tab pos="0" algn="l"/>
                <a:tab pos="439303" algn="l"/>
                <a:tab pos="880165" algn="l"/>
                <a:tab pos="1319469" algn="l"/>
                <a:tab pos="1760330" algn="l"/>
                <a:tab pos="2201191" algn="l"/>
                <a:tab pos="2640495" algn="l"/>
                <a:tab pos="3081356" algn="l"/>
                <a:tab pos="3522217" algn="l"/>
                <a:tab pos="3961521" algn="l"/>
                <a:tab pos="4402382" algn="l"/>
                <a:tab pos="4843243" algn="l"/>
                <a:tab pos="5282547" algn="l"/>
                <a:tab pos="5723408" algn="l"/>
                <a:tab pos="6164269" algn="l"/>
                <a:tab pos="6603573" algn="l"/>
                <a:tab pos="7044434" algn="l"/>
                <a:tab pos="7483737" algn="l"/>
                <a:tab pos="7924599" algn="l"/>
                <a:tab pos="8365460" algn="l"/>
                <a:tab pos="8804763" algn="l"/>
              </a:tabLst>
              <a:defRPr sz="1200">
                <a:solidFill>
                  <a:schemeClr val="bg1"/>
                </a:solidFill>
                <a:latin typeface="Arial" charset="0"/>
                <a:ea typeface="ＭＳ Ｐゴシック" charset="0"/>
                <a:cs typeface="Lucida Sans Unicode" charset="0"/>
              </a:defRPr>
            </a:lvl1pPr>
            <a:lvl2pPr>
              <a:tabLst>
                <a:tab pos="0" algn="l"/>
                <a:tab pos="439303" algn="l"/>
                <a:tab pos="880165" algn="l"/>
                <a:tab pos="1319469" algn="l"/>
                <a:tab pos="1760330" algn="l"/>
                <a:tab pos="2201191" algn="l"/>
                <a:tab pos="2640495" algn="l"/>
                <a:tab pos="3081356" algn="l"/>
                <a:tab pos="3522217" algn="l"/>
                <a:tab pos="3961521" algn="l"/>
                <a:tab pos="4402382" algn="l"/>
                <a:tab pos="4843243" algn="l"/>
                <a:tab pos="5282547" algn="l"/>
                <a:tab pos="5723408" algn="l"/>
                <a:tab pos="6164269" algn="l"/>
                <a:tab pos="6603573" algn="l"/>
                <a:tab pos="7044434" algn="l"/>
                <a:tab pos="7483737" algn="l"/>
                <a:tab pos="7924599" algn="l"/>
                <a:tab pos="8365460" algn="l"/>
                <a:tab pos="8804763" algn="l"/>
              </a:tabLst>
              <a:defRPr sz="1200">
                <a:solidFill>
                  <a:schemeClr val="bg1"/>
                </a:solidFill>
                <a:latin typeface="Arial" charset="0"/>
                <a:ea typeface="Lucida Sans Unicode" charset="0"/>
                <a:cs typeface="Lucida Sans Unicode" charset="0"/>
              </a:defRPr>
            </a:lvl2pPr>
            <a:lvl3pPr>
              <a:tabLst>
                <a:tab pos="0" algn="l"/>
                <a:tab pos="439303" algn="l"/>
                <a:tab pos="880165" algn="l"/>
                <a:tab pos="1319469" algn="l"/>
                <a:tab pos="1760330" algn="l"/>
                <a:tab pos="2201191" algn="l"/>
                <a:tab pos="2640495" algn="l"/>
                <a:tab pos="3081356" algn="l"/>
                <a:tab pos="3522217" algn="l"/>
                <a:tab pos="3961521" algn="l"/>
                <a:tab pos="4402382" algn="l"/>
                <a:tab pos="4843243" algn="l"/>
                <a:tab pos="5282547" algn="l"/>
                <a:tab pos="5723408" algn="l"/>
                <a:tab pos="6164269" algn="l"/>
                <a:tab pos="6603573" algn="l"/>
                <a:tab pos="7044434" algn="l"/>
                <a:tab pos="7483737" algn="l"/>
                <a:tab pos="7924599" algn="l"/>
                <a:tab pos="8365460" algn="l"/>
                <a:tab pos="8804763" algn="l"/>
              </a:tabLst>
              <a:defRPr sz="1200">
                <a:solidFill>
                  <a:schemeClr val="bg1"/>
                </a:solidFill>
                <a:latin typeface="Arial" charset="0"/>
                <a:ea typeface="Lucida Sans Unicode" charset="0"/>
                <a:cs typeface="Lucida Sans Unicode" charset="0"/>
              </a:defRPr>
            </a:lvl3pPr>
            <a:lvl4pPr>
              <a:tabLst>
                <a:tab pos="0" algn="l"/>
                <a:tab pos="439303" algn="l"/>
                <a:tab pos="880165" algn="l"/>
                <a:tab pos="1319469" algn="l"/>
                <a:tab pos="1760330" algn="l"/>
                <a:tab pos="2201191" algn="l"/>
                <a:tab pos="2640495" algn="l"/>
                <a:tab pos="3081356" algn="l"/>
                <a:tab pos="3522217" algn="l"/>
                <a:tab pos="3961521" algn="l"/>
                <a:tab pos="4402382" algn="l"/>
                <a:tab pos="4843243" algn="l"/>
                <a:tab pos="5282547" algn="l"/>
                <a:tab pos="5723408" algn="l"/>
                <a:tab pos="6164269" algn="l"/>
                <a:tab pos="6603573" algn="l"/>
                <a:tab pos="7044434" algn="l"/>
                <a:tab pos="7483737" algn="l"/>
                <a:tab pos="7924599" algn="l"/>
                <a:tab pos="8365460" algn="l"/>
                <a:tab pos="8804763" algn="l"/>
              </a:tabLst>
              <a:defRPr sz="1200">
                <a:solidFill>
                  <a:schemeClr val="bg1"/>
                </a:solidFill>
                <a:latin typeface="Arial" charset="0"/>
                <a:ea typeface="Lucida Sans Unicode" charset="0"/>
                <a:cs typeface="Lucida Sans Unicode" charset="0"/>
              </a:defRPr>
            </a:lvl4pPr>
            <a:lvl5pPr>
              <a:tabLst>
                <a:tab pos="0" algn="l"/>
                <a:tab pos="439303" algn="l"/>
                <a:tab pos="880165" algn="l"/>
                <a:tab pos="1319469" algn="l"/>
                <a:tab pos="1760330" algn="l"/>
                <a:tab pos="2201191" algn="l"/>
                <a:tab pos="2640495" algn="l"/>
                <a:tab pos="3081356" algn="l"/>
                <a:tab pos="3522217" algn="l"/>
                <a:tab pos="3961521" algn="l"/>
                <a:tab pos="4402382" algn="l"/>
                <a:tab pos="4843243" algn="l"/>
                <a:tab pos="5282547" algn="l"/>
                <a:tab pos="5723408" algn="l"/>
                <a:tab pos="6164269" algn="l"/>
                <a:tab pos="6603573" algn="l"/>
                <a:tab pos="7044434" algn="l"/>
                <a:tab pos="7483737" algn="l"/>
                <a:tab pos="7924599" algn="l"/>
                <a:tab pos="8365460" algn="l"/>
                <a:tab pos="8804763" algn="l"/>
              </a:tabLst>
              <a:defRPr sz="1200">
                <a:solidFill>
                  <a:schemeClr val="bg1"/>
                </a:solidFill>
                <a:latin typeface="Arial" charset="0"/>
                <a:ea typeface="Lucida Sans Unicode" charset="0"/>
                <a:cs typeface="Lucida Sans Unicode" charset="0"/>
              </a:defRPr>
            </a:lvl5pPr>
            <a:lvl6pPr marL="2467577" indent="-224325" eaLnBrk="0" fontAlgn="base" hangingPunct="0">
              <a:spcBef>
                <a:spcPct val="0"/>
              </a:spcBef>
              <a:spcAft>
                <a:spcPct val="0"/>
              </a:spcAft>
              <a:tabLst>
                <a:tab pos="0" algn="l"/>
                <a:tab pos="439303" algn="l"/>
                <a:tab pos="880165" algn="l"/>
                <a:tab pos="1319469" algn="l"/>
                <a:tab pos="1760330" algn="l"/>
                <a:tab pos="2201191" algn="l"/>
                <a:tab pos="2640495" algn="l"/>
                <a:tab pos="3081356" algn="l"/>
                <a:tab pos="3522217" algn="l"/>
                <a:tab pos="3961521" algn="l"/>
                <a:tab pos="4402382" algn="l"/>
                <a:tab pos="4843243" algn="l"/>
                <a:tab pos="5282547" algn="l"/>
                <a:tab pos="5723408" algn="l"/>
                <a:tab pos="6164269" algn="l"/>
                <a:tab pos="6603573" algn="l"/>
                <a:tab pos="7044434" algn="l"/>
                <a:tab pos="7483737" algn="l"/>
                <a:tab pos="7924599" algn="l"/>
                <a:tab pos="8365460" algn="l"/>
                <a:tab pos="8804763" algn="l"/>
              </a:tabLst>
              <a:defRPr sz="1200">
                <a:solidFill>
                  <a:schemeClr val="bg1"/>
                </a:solidFill>
                <a:latin typeface="Arial" charset="0"/>
                <a:ea typeface="Lucida Sans Unicode" charset="0"/>
                <a:cs typeface="Lucida Sans Unicode" charset="0"/>
              </a:defRPr>
            </a:lvl6pPr>
            <a:lvl7pPr marL="2916227" indent="-224325" eaLnBrk="0" fontAlgn="base" hangingPunct="0">
              <a:spcBef>
                <a:spcPct val="0"/>
              </a:spcBef>
              <a:spcAft>
                <a:spcPct val="0"/>
              </a:spcAft>
              <a:tabLst>
                <a:tab pos="0" algn="l"/>
                <a:tab pos="439303" algn="l"/>
                <a:tab pos="880165" algn="l"/>
                <a:tab pos="1319469" algn="l"/>
                <a:tab pos="1760330" algn="l"/>
                <a:tab pos="2201191" algn="l"/>
                <a:tab pos="2640495" algn="l"/>
                <a:tab pos="3081356" algn="l"/>
                <a:tab pos="3522217" algn="l"/>
                <a:tab pos="3961521" algn="l"/>
                <a:tab pos="4402382" algn="l"/>
                <a:tab pos="4843243" algn="l"/>
                <a:tab pos="5282547" algn="l"/>
                <a:tab pos="5723408" algn="l"/>
                <a:tab pos="6164269" algn="l"/>
                <a:tab pos="6603573" algn="l"/>
                <a:tab pos="7044434" algn="l"/>
                <a:tab pos="7483737" algn="l"/>
                <a:tab pos="7924599" algn="l"/>
                <a:tab pos="8365460" algn="l"/>
                <a:tab pos="8804763" algn="l"/>
              </a:tabLst>
              <a:defRPr sz="1200">
                <a:solidFill>
                  <a:schemeClr val="bg1"/>
                </a:solidFill>
                <a:latin typeface="Arial" charset="0"/>
                <a:ea typeface="Lucida Sans Unicode" charset="0"/>
                <a:cs typeface="Lucida Sans Unicode" charset="0"/>
              </a:defRPr>
            </a:lvl7pPr>
            <a:lvl8pPr marL="3364878" indent="-224325" eaLnBrk="0" fontAlgn="base" hangingPunct="0">
              <a:spcBef>
                <a:spcPct val="0"/>
              </a:spcBef>
              <a:spcAft>
                <a:spcPct val="0"/>
              </a:spcAft>
              <a:tabLst>
                <a:tab pos="0" algn="l"/>
                <a:tab pos="439303" algn="l"/>
                <a:tab pos="880165" algn="l"/>
                <a:tab pos="1319469" algn="l"/>
                <a:tab pos="1760330" algn="l"/>
                <a:tab pos="2201191" algn="l"/>
                <a:tab pos="2640495" algn="l"/>
                <a:tab pos="3081356" algn="l"/>
                <a:tab pos="3522217" algn="l"/>
                <a:tab pos="3961521" algn="l"/>
                <a:tab pos="4402382" algn="l"/>
                <a:tab pos="4843243" algn="l"/>
                <a:tab pos="5282547" algn="l"/>
                <a:tab pos="5723408" algn="l"/>
                <a:tab pos="6164269" algn="l"/>
                <a:tab pos="6603573" algn="l"/>
                <a:tab pos="7044434" algn="l"/>
                <a:tab pos="7483737" algn="l"/>
                <a:tab pos="7924599" algn="l"/>
                <a:tab pos="8365460" algn="l"/>
                <a:tab pos="8804763" algn="l"/>
              </a:tabLst>
              <a:defRPr sz="1200">
                <a:solidFill>
                  <a:schemeClr val="bg1"/>
                </a:solidFill>
                <a:latin typeface="Arial" charset="0"/>
                <a:ea typeface="Lucida Sans Unicode" charset="0"/>
                <a:cs typeface="Lucida Sans Unicode" charset="0"/>
              </a:defRPr>
            </a:lvl8pPr>
            <a:lvl9pPr marL="3813528" indent="-224325" eaLnBrk="0" fontAlgn="base" hangingPunct="0">
              <a:spcBef>
                <a:spcPct val="0"/>
              </a:spcBef>
              <a:spcAft>
                <a:spcPct val="0"/>
              </a:spcAft>
              <a:tabLst>
                <a:tab pos="0" algn="l"/>
                <a:tab pos="439303" algn="l"/>
                <a:tab pos="880165" algn="l"/>
                <a:tab pos="1319469" algn="l"/>
                <a:tab pos="1760330" algn="l"/>
                <a:tab pos="2201191" algn="l"/>
                <a:tab pos="2640495" algn="l"/>
                <a:tab pos="3081356" algn="l"/>
                <a:tab pos="3522217" algn="l"/>
                <a:tab pos="3961521" algn="l"/>
                <a:tab pos="4402382" algn="l"/>
                <a:tab pos="4843243" algn="l"/>
                <a:tab pos="5282547" algn="l"/>
                <a:tab pos="5723408" algn="l"/>
                <a:tab pos="6164269" algn="l"/>
                <a:tab pos="6603573" algn="l"/>
                <a:tab pos="7044434" algn="l"/>
                <a:tab pos="7483737" algn="l"/>
                <a:tab pos="7924599" algn="l"/>
                <a:tab pos="8365460" algn="l"/>
                <a:tab pos="8804763" algn="l"/>
              </a:tabLst>
              <a:defRPr sz="1200">
                <a:solidFill>
                  <a:schemeClr val="bg1"/>
                </a:solidFill>
                <a:latin typeface="Arial" charset="0"/>
                <a:ea typeface="Lucida Sans Unicode" charset="0"/>
                <a:cs typeface="Lucida Sans Unicode" charset="0"/>
              </a:defRPr>
            </a:lvl9pPr>
          </a:lstStyle>
          <a:p>
            <a:fld id="{0517E1DF-4024-C649-A804-854DB0410463}" type="slidenum">
              <a:rPr lang="en-US">
                <a:solidFill>
                  <a:srgbClr val="000000"/>
                </a:solidFill>
              </a:rPr>
              <a:pPr/>
              <a:t>26</a:t>
            </a:fld>
            <a:endParaRPr lang="en-US">
              <a:solidFill>
                <a:srgbClr val="000000"/>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p:cNvSpPr>
            <a:spLocks noGrp="1" noRot="1" noChangeAspect="1" noTextEdit="1"/>
          </p:cNvSpPr>
          <p:nvPr>
            <p:ph type="sldImg"/>
          </p:nvPr>
        </p:nvSpPr>
        <p:spPr>
          <a:ln/>
        </p:spPr>
      </p:sp>
      <p:sp>
        <p:nvSpPr>
          <p:cNvPr id="184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Times New Roman" charset="0"/>
            </a:endParaRPr>
          </a:p>
        </p:txBody>
      </p:sp>
      <p:sp>
        <p:nvSpPr>
          <p:cNvPr id="18436" name="Slide Number Placeholder 3"/>
          <p:cNvSpPr>
            <a:spLocks noGrp="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tabLst>
                <a:tab pos="0" algn="l"/>
                <a:tab pos="439303" algn="l"/>
                <a:tab pos="880165" algn="l"/>
                <a:tab pos="1319469" algn="l"/>
                <a:tab pos="1760330" algn="l"/>
                <a:tab pos="2201191" algn="l"/>
                <a:tab pos="2640495" algn="l"/>
                <a:tab pos="3081356" algn="l"/>
                <a:tab pos="3522217" algn="l"/>
                <a:tab pos="3961521" algn="l"/>
                <a:tab pos="4402382" algn="l"/>
                <a:tab pos="4843243" algn="l"/>
                <a:tab pos="5282547" algn="l"/>
                <a:tab pos="5723408" algn="l"/>
                <a:tab pos="6164269" algn="l"/>
                <a:tab pos="6603573" algn="l"/>
                <a:tab pos="7044434" algn="l"/>
                <a:tab pos="7483737" algn="l"/>
                <a:tab pos="7924599" algn="l"/>
                <a:tab pos="8365460" algn="l"/>
                <a:tab pos="8804763" algn="l"/>
              </a:tabLst>
              <a:defRPr sz="1200">
                <a:solidFill>
                  <a:schemeClr val="bg1"/>
                </a:solidFill>
                <a:latin typeface="Arial" charset="0"/>
                <a:ea typeface="ＭＳ Ｐゴシック" charset="0"/>
                <a:cs typeface="Lucida Sans Unicode" charset="0"/>
              </a:defRPr>
            </a:lvl1pPr>
            <a:lvl2pPr>
              <a:tabLst>
                <a:tab pos="0" algn="l"/>
                <a:tab pos="439303" algn="l"/>
                <a:tab pos="880165" algn="l"/>
                <a:tab pos="1319469" algn="l"/>
                <a:tab pos="1760330" algn="l"/>
                <a:tab pos="2201191" algn="l"/>
                <a:tab pos="2640495" algn="l"/>
                <a:tab pos="3081356" algn="l"/>
                <a:tab pos="3522217" algn="l"/>
                <a:tab pos="3961521" algn="l"/>
                <a:tab pos="4402382" algn="l"/>
                <a:tab pos="4843243" algn="l"/>
                <a:tab pos="5282547" algn="l"/>
                <a:tab pos="5723408" algn="l"/>
                <a:tab pos="6164269" algn="l"/>
                <a:tab pos="6603573" algn="l"/>
                <a:tab pos="7044434" algn="l"/>
                <a:tab pos="7483737" algn="l"/>
                <a:tab pos="7924599" algn="l"/>
                <a:tab pos="8365460" algn="l"/>
                <a:tab pos="8804763" algn="l"/>
              </a:tabLst>
              <a:defRPr sz="1200">
                <a:solidFill>
                  <a:schemeClr val="bg1"/>
                </a:solidFill>
                <a:latin typeface="Arial" charset="0"/>
                <a:ea typeface="Lucida Sans Unicode" charset="0"/>
                <a:cs typeface="Lucida Sans Unicode" charset="0"/>
              </a:defRPr>
            </a:lvl2pPr>
            <a:lvl3pPr>
              <a:tabLst>
                <a:tab pos="0" algn="l"/>
                <a:tab pos="439303" algn="l"/>
                <a:tab pos="880165" algn="l"/>
                <a:tab pos="1319469" algn="l"/>
                <a:tab pos="1760330" algn="l"/>
                <a:tab pos="2201191" algn="l"/>
                <a:tab pos="2640495" algn="l"/>
                <a:tab pos="3081356" algn="l"/>
                <a:tab pos="3522217" algn="l"/>
                <a:tab pos="3961521" algn="l"/>
                <a:tab pos="4402382" algn="l"/>
                <a:tab pos="4843243" algn="l"/>
                <a:tab pos="5282547" algn="l"/>
                <a:tab pos="5723408" algn="l"/>
                <a:tab pos="6164269" algn="l"/>
                <a:tab pos="6603573" algn="l"/>
                <a:tab pos="7044434" algn="l"/>
                <a:tab pos="7483737" algn="l"/>
                <a:tab pos="7924599" algn="l"/>
                <a:tab pos="8365460" algn="l"/>
                <a:tab pos="8804763" algn="l"/>
              </a:tabLst>
              <a:defRPr sz="1200">
                <a:solidFill>
                  <a:schemeClr val="bg1"/>
                </a:solidFill>
                <a:latin typeface="Arial" charset="0"/>
                <a:ea typeface="Lucida Sans Unicode" charset="0"/>
                <a:cs typeface="Lucida Sans Unicode" charset="0"/>
              </a:defRPr>
            </a:lvl3pPr>
            <a:lvl4pPr>
              <a:tabLst>
                <a:tab pos="0" algn="l"/>
                <a:tab pos="439303" algn="l"/>
                <a:tab pos="880165" algn="l"/>
                <a:tab pos="1319469" algn="l"/>
                <a:tab pos="1760330" algn="l"/>
                <a:tab pos="2201191" algn="l"/>
                <a:tab pos="2640495" algn="l"/>
                <a:tab pos="3081356" algn="l"/>
                <a:tab pos="3522217" algn="l"/>
                <a:tab pos="3961521" algn="l"/>
                <a:tab pos="4402382" algn="l"/>
                <a:tab pos="4843243" algn="l"/>
                <a:tab pos="5282547" algn="l"/>
                <a:tab pos="5723408" algn="l"/>
                <a:tab pos="6164269" algn="l"/>
                <a:tab pos="6603573" algn="l"/>
                <a:tab pos="7044434" algn="l"/>
                <a:tab pos="7483737" algn="l"/>
                <a:tab pos="7924599" algn="l"/>
                <a:tab pos="8365460" algn="l"/>
                <a:tab pos="8804763" algn="l"/>
              </a:tabLst>
              <a:defRPr sz="1200">
                <a:solidFill>
                  <a:schemeClr val="bg1"/>
                </a:solidFill>
                <a:latin typeface="Arial" charset="0"/>
                <a:ea typeface="Lucida Sans Unicode" charset="0"/>
                <a:cs typeface="Lucida Sans Unicode" charset="0"/>
              </a:defRPr>
            </a:lvl4pPr>
            <a:lvl5pPr>
              <a:tabLst>
                <a:tab pos="0" algn="l"/>
                <a:tab pos="439303" algn="l"/>
                <a:tab pos="880165" algn="l"/>
                <a:tab pos="1319469" algn="l"/>
                <a:tab pos="1760330" algn="l"/>
                <a:tab pos="2201191" algn="l"/>
                <a:tab pos="2640495" algn="l"/>
                <a:tab pos="3081356" algn="l"/>
                <a:tab pos="3522217" algn="l"/>
                <a:tab pos="3961521" algn="l"/>
                <a:tab pos="4402382" algn="l"/>
                <a:tab pos="4843243" algn="l"/>
                <a:tab pos="5282547" algn="l"/>
                <a:tab pos="5723408" algn="l"/>
                <a:tab pos="6164269" algn="l"/>
                <a:tab pos="6603573" algn="l"/>
                <a:tab pos="7044434" algn="l"/>
                <a:tab pos="7483737" algn="l"/>
                <a:tab pos="7924599" algn="l"/>
                <a:tab pos="8365460" algn="l"/>
                <a:tab pos="8804763" algn="l"/>
              </a:tabLst>
              <a:defRPr sz="1200">
                <a:solidFill>
                  <a:schemeClr val="bg1"/>
                </a:solidFill>
                <a:latin typeface="Arial" charset="0"/>
                <a:ea typeface="Lucida Sans Unicode" charset="0"/>
                <a:cs typeface="Lucida Sans Unicode" charset="0"/>
              </a:defRPr>
            </a:lvl5pPr>
            <a:lvl6pPr marL="2467577" indent="-224325" eaLnBrk="0" fontAlgn="base" hangingPunct="0">
              <a:spcBef>
                <a:spcPct val="0"/>
              </a:spcBef>
              <a:spcAft>
                <a:spcPct val="0"/>
              </a:spcAft>
              <a:tabLst>
                <a:tab pos="0" algn="l"/>
                <a:tab pos="439303" algn="l"/>
                <a:tab pos="880165" algn="l"/>
                <a:tab pos="1319469" algn="l"/>
                <a:tab pos="1760330" algn="l"/>
                <a:tab pos="2201191" algn="l"/>
                <a:tab pos="2640495" algn="l"/>
                <a:tab pos="3081356" algn="l"/>
                <a:tab pos="3522217" algn="l"/>
                <a:tab pos="3961521" algn="l"/>
                <a:tab pos="4402382" algn="l"/>
                <a:tab pos="4843243" algn="l"/>
                <a:tab pos="5282547" algn="l"/>
                <a:tab pos="5723408" algn="l"/>
                <a:tab pos="6164269" algn="l"/>
                <a:tab pos="6603573" algn="l"/>
                <a:tab pos="7044434" algn="l"/>
                <a:tab pos="7483737" algn="l"/>
                <a:tab pos="7924599" algn="l"/>
                <a:tab pos="8365460" algn="l"/>
                <a:tab pos="8804763" algn="l"/>
              </a:tabLst>
              <a:defRPr sz="1200">
                <a:solidFill>
                  <a:schemeClr val="bg1"/>
                </a:solidFill>
                <a:latin typeface="Arial" charset="0"/>
                <a:ea typeface="Lucida Sans Unicode" charset="0"/>
                <a:cs typeface="Lucida Sans Unicode" charset="0"/>
              </a:defRPr>
            </a:lvl6pPr>
            <a:lvl7pPr marL="2916227" indent="-224325" eaLnBrk="0" fontAlgn="base" hangingPunct="0">
              <a:spcBef>
                <a:spcPct val="0"/>
              </a:spcBef>
              <a:spcAft>
                <a:spcPct val="0"/>
              </a:spcAft>
              <a:tabLst>
                <a:tab pos="0" algn="l"/>
                <a:tab pos="439303" algn="l"/>
                <a:tab pos="880165" algn="l"/>
                <a:tab pos="1319469" algn="l"/>
                <a:tab pos="1760330" algn="l"/>
                <a:tab pos="2201191" algn="l"/>
                <a:tab pos="2640495" algn="l"/>
                <a:tab pos="3081356" algn="l"/>
                <a:tab pos="3522217" algn="l"/>
                <a:tab pos="3961521" algn="l"/>
                <a:tab pos="4402382" algn="l"/>
                <a:tab pos="4843243" algn="l"/>
                <a:tab pos="5282547" algn="l"/>
                <a:tab pos="5723408" algn="l"/>
                <a:tab pos="6164269" algn="l"/>
                <a:tab pos="6603573" algn="l"/>
                <a:tab pos="7044434" algn="l"/>
                <a:tab pos="7483737" algn="l"/>
                <a:tab pos="7924599" algn="l"/>
                <a:tab pos="8365460" algn="l"/>
                <a:tab pos="8804763" algn="l"/>
              </a:tabLst>
              <a:defRPr sz="1200">
                <a:solidFill>
                  <a:schemeClr val="bg1"/>
                </a:solidFill>
                <a:latin typeface="Arial" charset="0"/>
                <a:ea typeface="Lucida Sans Unicode" charset="0"/>
                <a:cs typeface="Lucida Sans Unicode" charset="0"/>
              </a:defRPr>
            </a:lvl7pPr>
            <a:lvl8pPr marL="3364878" indent="-224325" eaLnBrk="0" fontAlgn="base" hangingPunct="0">
              <a:spcBef>
                <a:spcPct val="0"/>
              </a:spcBef>
              <a:spcAft>
                <a:spcPct val="0"/>
              </a:spcAft>
              <a:tabLst>
                <a:tab pos="0" algn="l"/>
                <a:tab pos="439303" algn="l"/>
                <a:tab pos="880165" algn="l"/>
                <a:tab pos="1319469" algn="l"/>
                <a:tab pos="1760330" algn="l"/>
                <a:tab pos="2201191" algn="l"/>
                <a:tab pos="2640495" algn="l"/>
                <a:tab pos="3081356" algn="l"/>
                <a:tab pos="3522217" algn="l"/>
                <a:tab pos="3961521" algn="l"/>
                <a:tab pos="4402382" algn="l"/>
                <a:tab pos="4843243" algn="l"/>
                <a:tab pos="5282547" algn="l"/>
                <a:tab pos="5723408" algn="l"/>
                <a:tab pos="6164269" algn="l"/>
                <a:tab pos="6603573" algn="l"/>
                <a:tab pos="7044434" algn="l"/>
                <a:tab pos="7483737" algn="l"/>
                <a:tab pos="7924599" algn="l"/>
                <a:tab pos="8365460" algn="l"/>
                <a:tab pos="8804763" algn="l"/>
              </a:tabLst>
              <a:defRPr sz="1200">
                <a:solidFill>
                  <a:schemeClr val="bg1"/>
                </a:solidFill>
                <a:latin typeface="Arial" charset="0"/>
                <a:ea typeface="Lucida Sans Unicode" charset="0"/>
                <a:cs typeface="Lucida Sans Unicode" charset="0"/>
              </a:defRPr>
            </a:lvl8pPr>
            <a:lvl9pPr marL="3813528" indent="-224325" eaLnBrk="0" fontAlgn="base" hangingPunct="0">
              <a:spcBef>
                <a:spcPct val="0"/>
              </a:spcBef>
              <a:spcAft>
                <a:spcPct val="0"/>
              </a:spcAft>
              <a:tabLst>
                <a:tab pos="0" algn="l"/>
                <a:tab pos="439303" algn="l"/>
                <a:tab pos="880165" algn="l"/>
                <a:tab pos="1319469" algn="l"/>
                <a:tab pos="1760330" algn="l"/>
                <a:tab pos="2201191" algn="l"/>
                <a:tab pos="2640495" algn="l"/>
                <a:tab pos="3081356" algn="l"/>
                <a:tab pos="3522217" algn="l"/>
                <a:tab pos="3961521" algn="l"/>
                <a:tab pos="4402382" algn="l"/>
                <a:tab pos="4843243" algn="l"/>
                <a:tab pos="5282547" algn="l"/>
                <a:tab pos="5723408" algn="l"/>
                <a:tab pos="6164269" algn="l"/>
                <a:tab pos="6603573" algn="l"/>
                <a:tab pos="7044434" algn="l"/>
                <a:tab pos="7483737" algn="l"/>
                <a:tab pos="7924599" algn="l"/>
                <a:tab pos="8365460" algn="l"/>
                <a:tab pos="8804763" algn="l"/>
              </a:tabLst>
              <a:defRPr sz="1200">
                <a:solidFill>
                  <a:schemeClr val="bg1"/>
                </a:solidFill>
                <a:latin typeface="Arial" charset="0"/>
                <a:ea typeface="Lucida Sans Unicode" charset="0"/>
                <a:cs typeface="Lucida Sans Unicode" charset="0"/>
              </a:defRPr>
            </a:lvl9pPr>
          </a:lstStyle>
          <a:p>
            <a:fld id="{AA3E0978-A833-0942-B76B-C11F4DB1E51C}" type="slidenum">
              <a:rPr lang="en-US">
                <a:solidFill>
                  <a:srgbClr val="000000"/>
                </a:solidFill>
              </a:rPr>
              <a:pPr/>
              <a:t>27</a:t>
            </a:fld>
            <a:endParaRPr lang="en-US">
              <a:solidFill>
                <a:srgbClr val="000000"/>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noTextEdit="1"/>
          </p:cNvSpPr>
          <p:nvPr>
            <p:ph type="sldImg"/>
          </p:nvPr>
        </p:nvSpPr>
        <p:spPr>
          <a:ln/>
        </p:spPr>
      </p:sp>
      <p:sp>
        <p:nvSpPr>
          <p:cNvPr id="204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Times New Roman" charset="0"/>
            </a:endParaRPr>
          </a:p>
        </p:txBody>
      </p:sp>
      <p:sp>
        <p:nvSpPr>
          <p:cNvPr id="20484" name="Slide Number Placeholder 3"/>
          <p:cNvSpPr>
            <a:spLocks noGrp="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tabLst>
                <a:tab pos="0" algn="l"/>
                <a:tab pos="439303" algn="l"/>
                <a:tab pos="880165" algn="l"/>
                <a:tab pos="1319469" algn="l"/>
                <a:tab pos="1760330" algn="l"/>
                <a:tab pos="2201191" algn="l"/>
                <a:tab pos="2640495" algn="l"/>
                <a:tab pos="3081356" algn="l"/>
                <a:tab pos="3522217" algn="l"/>
                <a:tab pos="3961521" algn="l"/>
                <a:tab pos="4402382" algn="l"/>
                <a:tab pos="4843243" algn="l"/>
                <a:tab pos="5282547" algn="l"/>
                <a:tab pos="5723408" algn="l"/>
                <a:tab pos="6164269" algn="l"/>
                <a:tab pos="6603573" algn="l"/>
                <a:tab pos="7044434" algn="l"/>
                <a:tab pos="7483737" algn="l"/>
                <a:tab pos="7924599" algn="l"/>
                <a:tab pos="8365460" algn="l"/>
                <a:tab pos="8804763" algn="l"/>
              </a:tabLst>
              <a:defRPr sz="1200">
                <a:solidFill>
                  <a:schemeClr val="bg1"/>
                </a:solidFill>
                <a:latin typeface="Arial" charset="0"/>
                <a:ea typeface="ＭＳ Ｐゴシック" charset="0"/>
                <a:cs typeface="Lucida Sans Unicode" charset="0"/>
              </a:defRPr>
            </a:lvl1pPr>
            <a:lvl2pPr>
              <a:tabLst>
                <a:tab pos="0" algn="l"/>
                <a:tab pos="439303" algn="l"/>
                <a:tab pos="880165" algn="l"/>
                <a:tab pos="1319469" algn="l"/>
                <a:tab pos="1760330" algn="l"/>
                <a:tab pos="2201191" algn="l"/>
                <a:tab pos="2640495" algn="l"/>
                <a:tab pos="3081356" algn="l"/>
                <a:tab pos="3522217" algn="l"/>
                <a:tab pos="3961521" algn="l"/>
                <a:tab pos="4402382" algn="l"/>
                <a:tab pos="4843243" algn="l"/>
                <a:tab pos="5282547" algn="l"/>
                <a:tab pos="5723408" algn="l"/>
                <a:tab pos="6164269" algn="l"/>
                <a:tab pos="6603573" algn="l"/>
                <a:tab pos="7044434" algn="l"/>
                <a:tab pos="7483737" algn="l"/>
                <a:tab pos="7924599" algn="l"/>
                <a:tab pos="8365460" algn="l"/>
                <a:tab pos="8804763" algn="l"/>
              </a:tabLst>
              <a:defRPr sz="1200">
                <a:solidFill>
                  <a:schemeClr val="bg1"/>
                </a:solidFill>
                <a:latin typeface="Arial" charset="0"/>
                <a:ea typeface="Lucida Sans Unicode" charset="0"/>
                <a:cs typeface="Lucida Sans Unicode" charset="0"/>
              </a:defRPr>
            </a:lvl2pPr>
            <a:lvl3pPr>
              <a:tabLst>
                <a:tab pos="0" algn="l"/>
                <a:tab pos="439303" algn="l"/>
                <a:tab pos="880165" algn="l"/>
                <a:tab pos="1319469" algn="l"/>
                <a:tab pos="1760330" algn="l"/>
                <a:tab pos="2201191" algn="l"/>
                <a:tab pos="2640495" algn="l"/>
                <a:tab pos="3081356" algn="l"/>
                <a:tab pos="3522217" algn="l"/>
                <a:tab pos="3961521" algn="l"/>
                <a:tab pos="4402382" algn="l"/>
                <a:tab pos="4843243" algn="l"/>
                <a:tab pos="5282547" algn="l"/>
                <a:tab pos="5723408" algn="l"/>
                <a:tab pos="6164269" algn="l"/>
                <a:tab pos="6603573" algn="l"/>
                <a:tab pos="7044434" algn="l"/>
                <a:tab pos="7483737" algn="l"/>
                <a:tab pos="7924599" algn="l"/>
                <a:tab pos="8365460" algn="l"/>
                <a:tab pos="8804763" algn="l"/>
              </a:tabLst>
              <a:defRPr sz="1200">
                <a:solidFill>
                  <a:schemeClr val="bg1"/>
                </a:solidFill>
                <a:latin typeface="Arial" charset="0"/>
                <a:ea typeface="Lucida Sans Unicode" charset="0"/>
                <a:cs typeface="Lucida Sans Unicode" charset="0"/>
              </a:defRPr>
            </a:lvl3pPr>
            <a:lvl4pPr>
              <a:tabLst>
                <a:tab pos="0" algn="l"/>
                <a:tab pos="439303" algn="l"/>
                <a:tab pos="880165" algn="l"/>
                <a:tab pos="1319469" algn="l"/>
                <a:tab pos="1760330" algn="l"/>
                <a:tab pos="2201191" algn="l"/>
                <a:tab pos="2640495" algn="l"/>
                <a:tab pos="3081356" algn="l"/>
                <a:tab pos="3522217" algn="l"/>
                <a:tab pos="3961521" algn="l"/>
                <a:tab pos="4402382" algn="l"/>
                <a:tab pos="4843243" algn="l"/>
                <a:tab pos="5282547" algn="l"/>
                <a:tab pos="5723408" algn="l"/>
                <a:tab pos="6164269" algn="l"/>
                <a:tab pos="6603573" algn="l"/>
                <a:tab pos="7044434" algn="l"/>
                <a:tab pos="7483737" algn="l"/>
                <a:tab pos="7924599" algn="l"/>
                <a:tab pos="8365460" algn="l"/>
                <a:tab pos="8804763" algn="l"/>
              </a:tabLst>
              <a:defRPr sz="1200">
                <a:solidFill>
                  <a:schemeClr val="bg1"/>
                </a:solidFill>
                <a:latin typeface="Arial" charset="0"/>
                <a:ea typeface="Lucida Sans Unicode" charset="0"/>
                <a:cs typeface="Lucida Sans Unicode" charset="0"/>
              </a:defRPr>
            </a:lvl4pPr>
            <a:lvl5pPr>
              <a:tabLst>
                <a:tab pos="0" algn="l"/>
                <a:tab pos="439303" algn="l"/>
                <a:tab pos="880165" algn="l"/>
                <a:tab pos="1319469" algn="l"/>
                <a:tab pos="1760330" algn="l"/>
                <a:tab pos="2201191" algn="l"/>
                <a:tab pos="2640495" algn="l"/>
                <a:tab pos="3081356" algn="l"/>
                <a:tab pos="3522217" algn="l"/>
                <a:tab pos="3961521" algn="l"/>
                <a:tab pos="4402382" algn="l"/>
                <a:tab pos="4843243" algn="l"/>
                <a:tab pos="5282547" algn="l"/>
                <a:tab pos="5723408" algn="l"/>
                <a:tab pos="6164269" algn="l"/>
                <a:tab pos="6603573" algn="l"/>
                <a:tab pos="7044434" algn="l"/>
                <a:tab pos="7483737" algn="l"/>
                <a:tab pos="7924599" algn="l"/>
                <a:tab pos="8365460" algn="l"/>
                <a:tab pos="8804763" algn="l"/>
              </a:tabLst>
              <a:defRPr sz="1200">
                <a:solidFill>
                  <a:schemeClr val="bg1"/>
                </a:solidFill>
                <a:latin typeface="Arial" charset="0"/>
                <a:ea typeface="Lucida Sans Unicode" charset="0"/>
                <a:cs typeface="Lucida Sans Unicode" charset="0"/>
              </a:defRPr>
            </a:lvl5pPr>
            <a:lvl6pPr marL="2467577" indent="-224325" eaLnBrk="0" fontAlgn="base" hangingPunct="0">
              <a:spcBef>
                <a:spcPct val="0"/>
              </a:spcBef>
              <a:spcAft>
                <a:spcPct val="0"/>
              </a:spcAft>
              <a:tabLst>
                <a:tab pos="0" algn="l"/>
                <a:tab pos="439303" algn="l"/>
                <a:tab pos="880165" algn="l"/>
                <a:tab pos="1319469" algn="l"/>
                <a:tab pos="1760330" algn="l"/>
                <a:tab pos="2201191" algn="l"/>
                <a:tab pos="2640495" algn="l"/>
                <a:tab pos="3081356" algn="l"/>
                <a:tab pos="3522217" algn="l"/>
                <a:tab pos="3961521" algn="l"/>
                <a:tab pos="4402382" algn="l"/>
                <a:tab pos="4843243" algn="l"/>
                <a:tab pos="5282547" algn="l"/>
                <a:tab pos="5723408" algn="l"/>
                <a:tab pos="6164269" algn="l"/>
                <a:tab pos="6603573" algn="l"/>
                <a:tab pos="7044434" algn="l"/>
                <a:tab pos="7483737" algn="l"/>
                <a:tab pos="7924599" algn="l"/>
                <a:tab pos="8365460" algn="l"/>
                <a:tab pos="8804763" algn="l"/>
              </a:tabLst>
              <a:defRPr sz="1200">
                <a:solidFill>
                  <a:schemeClr val="bg1"/>
                </a:solidFill>
                <a:latin typeface="Arial" charset="0"/>
                <a:ea typeface="Lucida Sans Unicode" charset="0"/>
                <a:cs typeface="Lucida Sans Unicode" charset="0"/>
              </a:defRPr>
            </a:lvl6pPr>
            <a:lvl7pPr marL="2916227" indent="-224325" eaLnBrk="0" fontAlgn="base" hangingPunct="0">
              <a:spcBef>
                <a:spcPct val="0"/>
              </a:spcBef>
              <a:spcAft>
                <a:spcPct val="0"/>
              </a:spcAft>
              <a:tabLst>
                <a:tab pos="0" algn="l"/>
                <a:tab pos="439303" algn="l"/>
                <a:tab pos="880165" algn="l"/>
                <a:tab pos="1319469" algn="l"/>
                <a:tab pos="1760330" algn="l"/>
                <a:tab pos="2201191" algn="l"/>
                <a:tab pos="2640495" algn="l"/>
                <a:tab pos="3081356" algn="l"/>
                <a:tab pos="3522217" algn="l"/>
                <a:tab pos="3961521" algn="l"/>
                <a:tab pos="4402382" algn="l"/>
                <a:tab pos="4843243" algn="l"/>
                <a:tab pos="5282547" algn="l"/>
                <a:tab pos="5723408" algn="l"/>
                <a:tab pos="6164269" algn="l"/>
                <a:tab pos="6603573" algn="l"/>
                <a:tab pos="7044434" algn="l"/>
                <a:tab pos="7483737" algn="l"/>
                <a:tab pos="7924599" algn="l"/>
                <a:tab pos="8365460" algn="l"/>
                <a:tab pos="8804763" algn="l"/>
              </a:tabLst>
              <a:defRPr sz="1200">
                <a:solidFill>
                  <a:schemeClr val="bg1"/>
                </a:solidFill>
                <a:latin typeface="Arial" charset="0"/>
                <a:ea typeface="Lucida Sans Unicode" charset="0"/>
                <a:cs typeface="Lucida Sans Unicode" charset="0"/>
              </a:defRPr>
            </a:lvl7pPr>
            <a:lvl8pPr marL="3364878" indent="-224325" eaLnBrk="0" fontAlgn="base" hangingPunct="0">
              <a:spcBef>
                <a:spcPct val="0"/>
              </a:spcBef>
              <a:spcAft>
                <a:spcPct val="0"/>
              </a:spcAft>
              <a:tabLst>
                <a:tab pos="0" algn="l"/>
                <a:tab pos="439303" algn="l"/>
                <a:tab pos="880165" algn="l"/>
                <a:tab pos="1319469" algn="l"/>
                <a:tab pos="1760330" algn="l"/>
                <a:tab pos="2201191" algn="l"/>
                <a:tab pos="2640495" algn="l"/>
                <a:tab pos="3081356" algn="l"/>
                <a:tab pos="3522217" algn="l"/>
                <a:tab pos="3961521" algn="l"/>
                <a:tab pos="4402382" algn="l"/>
                <a:tab pos="4843243" algn="l"/>
                <a:tab pos="5282547" algn="l"/>
                <a:tab pos="5723408" algn="l"/>
                <a:tab pos="6164269" algn="l"/>
                <a:tab pos="6603573" algn="l"/>
                <a:tab pos="7044434" algn="l"/>
                <a:tab pos="7483737" algn="l"/>
                <a:tab pos="7924599" algn="l"/>
                <a:tab pos="8365460" algn="l"/>
                <a:tab pos="8804763" algn="l"/>
              </a:tabLst>
              <a:defRPr sz="1200">
                <a:solidFill>
                  <a:schemeClr val="bg1"/>
                </a:solidFill>
                <a:latin typeface="Arial" charset="0"/>
                <a:ea typeface="Lucida Sans Unicode" charset="0"/>
                <a:cs typeface="Lucida Sans Unicode" charset="0"/>
              </a:defRPr>
            </a:lvl8pPr>
            <a:lvl9pPr marL="3813528" indent="-224325" eaLnBrk="0" fontAlgn="base" hangingPunct="0">
              <a:spcBef>
                <a:spcPct val="0"/>
              </a:spcBef>
              <a:spcAft>
                <a:spcPct val="0"/>
              </a:spcAft>
              <a:tabLst>
                <a:tab pos="0" algn="l"/>
                <a:tab pos="439303" algn="l"/>
                <a:tab pos="880165" algn="l"/>
                <a:tab pos="1319469" algn="l"/>
                <a:tab pos="1760330" algn="l"/>
                <a:tab pos="2201191" algn="l"/>
                <a:tab pos="2640495" algn="l"/>
                <a:tab pos="3081356" algn="l"/>
                <a:tab pos="3522217" algn="l"/>
                <a:tab pos="3961521" algn="l"/>
                <a:tab pos="4402382" algn="l"/>
                <a:tab pos="4843243" algn="l"/>
                <a:tab pos="5282547" algn="l"/>
                <a:tab pos="5723408" algn="l"/>
                <a:tab pos="6164269" algn="l"/>
                <a:tab pos="6603573" algn="l"/>
                <a:tab pos="7044434" algn="l"/>
                <a:tab pos="7483737" algn="l"/>
                <a:tab pos="7924599" algn="l"/>
                <a:tab pos="8365460" algn="l"/>
                <a:tab pos="8804763" algn="l"/>
              </a:tabLst>
              <a:defRPr sz="1200">
                <a:solidFill>
                  <a:schemeClr val="bg1"/>
                </a:solidFill>
                <a:latin typeface="Arial" charset="0"/>
                <a:ea typeface="Lucida Sans Unicode" charset="0"/>
                <a:cs typeface="Lucida Sans Unicode" charset="0"/>
              </a:defRPr>
            </a:lvl9pPr>
          </a:lstStyle>
          <a:p>
            <a:fld id="{2FD989F1-4D23-4A42-A5E3-70C93045BA2D}" type="slidenum">
              <a:rPr lang="en-US">
                <a:solidFill>
                  <a:srgbClr val="000000"/>
                </a:solidFill>
              </a:rPr>
              <a:pPr/>
              <a:t>28</a:t>
            </a:fld>
            <a:endParaRPr lang="en-US">
              <a:solidFill>
                <a:srgbClr val="000000"/>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TextEdit="1"/>
          </p:cNvSpPr>
          <p:nvPr>
            <p:ph type="sldImg"/>
          </p:nvPr>
        </p:nvSpPr>
        <p:spPr>
          <a:ln/>
        </p:spPr>
      </p:sp>
      <p:sp>
        <p:nvSpPr>
          <p:cNvPr id="225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Times New Roman" charset="0"/>
            </a:endParaRPr>
          </a:p>
        </p:txBody>
      </p:sp>
      <p:sp>
        <p:nvSpPr>
          <p:cNvPr id="22532" name="Slide Number Placeholder 3"/>
          <p:cNvSpPr>
            <a:spLocks noGrp="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tabLst>
                <a:tab pos="0" algn="l"/>
                <a:tab pos="439303" algn="l"/>
                <a:tab pos="880165" algn="l"/>
                <a:tab pos="1319469" algn="l"/>
                <a:tab pos="1760330" algn="l"/>
                <a:tab pos="2201191" algn="l"/>
                <a:tab pos="2640495" algn="l"/>
                <a:tab pos="3081356" algn="l"/>
                <a:tab pos="3522217" algn="l"/>
                <a:tab pos="3961521" algn="l"/>
                <a:tab pos="4402382" algn="l"/>
                <a:tab pos="4843243" algn="l"/>
                <a:tab pos="5282547" algn="l"/>
                <a:tab pos="5723408" algn="l"/>
                <a:tab pos="6164269" algn="l"/>
                <a:tab pos="6603573" algn="l"/>
                <a:tab pos="7044434" algn="l"/>
                <a:tab pos="7483737" algn="l"/>
                <a:tab pos="7924599" algn="l"/>
                <a:tab pos="8365460" algn="l"/>
                <a:tab pos="8804763" algn="l"/>
              </a:tabLst>
              <a:defRPr sz="1200">
                <a:solidFill>
                  <a:schemeClr val="bg1"/>
                </a:solidFill>
                <a:latin typeface="Arial" charset="0"/>
                <a:ea typeface="ＭＳ Ｐゴシック" charset="0"/>
                <a:cs typeface="Lucida Sans Unicode" charset="0"/>
              </a:defRPr>
            </a:lvl1pPr>
            <a:lvl2pPr>
              <a:tabLst>
                <a:tab pos="0" algn="l"/>
                <a:tab pos="439303" algn="l"/>
                <a:tab pos="880165" algn="l"/>
                <a:tab pos="1319469" algn="l"/>
                <a:tab pos="1760330" algn="l"/>
                <a:tab pos="2201191" algn="l"/>
                <a:tab pos="2640495" algn="l"/>
                <a:tab pos="3081356" algn="l"/>
                <a:tab pos="3522217" algn="l"/>
                <a:tab pos="3961521" algn="l"/>
                <a:tab pos="4402382" algn="l"/>
                <a:tab pos="4843243" algn="l"/>
                <a:tab pos="5282547" algn="l"/>
                <a:tab pos="5723408" algn="l"/>
                <a:tab pos="6164269" algn="l"/>
                <a:tab pos="6603573" algn="l"/>
                <a:tab pos="7044434" algn="l"/>
                <a:tab pos="7483737" algn="l"/>
                <a:tab pos="7924599" algn="l"/>
                <a:tab pos="8365460" algn="l"/>
                <a:tab pos="8804763" algn="l"/>
              </a:tabLst>
              <a:defRPr sz="1200">
                <a:solidFill>
                  <a:schemeClr val="bg1"/>
                </a:solidFill>
                <a:latin typeface="Arial" charset="0"/>
                <a:ea typeface="Lucida Sans Unicode" charset="0"/>
                <a:cs typeface="Lucida Sans Unicode" charset="0"/>
              </a:defRPr>
            </a:lvl2pPr>
            <a:lvl3pPr>
              <a:tabLst>
                <a:tab pos="0" algn="l"/>
                <a:tab pos="439303" algn="l"/>
                <a:tab pos="880165" algn="l"/>
                <a:tab pos="1319469" algn="l"/>
                <a:tab pos="1760330" algn="l"/>
                <a:tab pos="2201191" algn="l"/>
                <a:tab pos="2640495" algn="l"/>
                <a:tab pos="3081356" algn="l"/>
                <a:tab pos="3522217" algn="l"/>
                <a:tab pos="3961521" algn="l"/>
                <a:tab pos="4402382" algn="l"/>
                <a:tab pos="4843243" algn="l"/>
                <a:tab pos="5282547" algn="l"/>
                <a:tab pos="5723408" algn="l"/>
                <a:tab pos="6164269" algn="l"/>
                <a:tab pos="6603573" algn="l"/>
                <a:tab pos="7044434" algn="l"/>
                <a:tab pos="7483737" algn="l"/>
                <a:tab pos="7924599" algn="l"/>
                <a:tab pos="8365460" algn="l"/>
                <a:tab pos="8804763" algn="l"/>
              </a:tabLst>
              <a:defRPr sz="1200">
                <a:solidFill>
                  <a:schemeClr val="bg1"/>
                </a:solidFill>
                <a:latin typeface="Arial" charset="0"/>
                <a:ea typeface="Lucida Sans Unicode" charset="0"/>
                <a:cs typeface="Lucida Sans Unicode" charset="0"/>
              </a:defRPr>
            </a:lvl3pPr>
            <a:lvl4pPr>
              <a:tabLst>
                <a:tab pos="0" algn="l"/>
                <a:tab pos="439303" algn="l"/>
                <a:tab pos="880165" algn="l"/>
                <a:tab pos="1319469" algn="l"/>
                <a:tab pos="1760330" algn="l"/>
                <a:tab pos="2201191" algn="l"/>
                <a:tab pos="2640495" algn="l"/>
                <a:tab pos="3081356" algn="l"/>
                <a:tab pos="3522217" algn="l"/>
                <a:tab pos="3961521" algn="l"/>
                <a:tab pos="4402382" algn="l"/>
                <a:tab pos="4843243" algn="l"/>
                <a:tab pos="5282547" algn="l"/>
                <a:tab pos="5723408" algn="l"/>
                <a:tab pos="6164269" algn="l"/>
                <a:tab pos="6603573" algn="l"/>
                <a:tab pos="7044434" algn="l"/>
                <a:tab pos="7483737" algn="l"/>
                <a:tab pos="7924599" algn="l"/>
                <a:tab pos="8365460" algn="l"/>
                <a:tab pos="8804763" algn="l"/>
              </a:tabLst>
              <a:defRPr sz="1200">
                <a:solidFill>
                  <a:schemeClr val="bg1"/>
                </a:solidFill>
                <a:latin typeface="Arial" charset="0"/>
                <a:ea typeface="Lucida Sans Unicode" charset="0"/>
                <a:cs typeface="Lucida Sans Unicode" charset="0"/>
              </a:defRPr>
            </a:lvl4pPr>
            <a:lvl5pPr>
              <a:tabLst>
                <a:tab pos="0" algn="l"/>
                <a:tab pos="439303" algn="l"/>
                <a:tab pos="880165" algn="l"/>
                <a:tab pos="1319469" algn="l"/>
                <a:tab pos="1760330" algn="l"/>
                <a:tab pos="2201191" algn="l"/>
                <a:tab pos="2640495" algn="l"/>
                <a:tab pos="3081356" algn="l"/>
                <a:tab pos="3522217" algn="l"/>
                <a:tab pos="3961521" algn="l"/>
                <a:tab pos="4402382" algn="l"/>
                <a:tab pos="4843243" algn="l"/>
                <a:tab pos="5282547" algn="l"/>
                <a:tab pos="5723408" algn="l"/>
                <a:tab pos="6164269" algn="l"/>
                <a:tab pos="6603573" algn="l"/>
                <a:tab pos="7044434" algn="l"/>
                <a:tab pos="7483737" algn="l"/>
                <a:tab pos="7924599" algn="l"/>
                <a:tab pos="8365460" algn="l"/>
                <a:tab pos="8804763" algn="l"/>
              </a:tabLst>
              <a:defRPr sz="1200">
                <a:solidFill>
                  <a:schemeClr val="bg1"/>
                </a:solidFill>
                <a:latin typeface="Arial" charset="0"/>
                <a:ea typeface="Lucida Sans Unicode" charset="0"/>
                <a:cs typeface="Lucida Sans Unicode" charset="0"/>
              </a:defRPr>
            </a:lvl5pPr>
            <a:lvl6pPr marL="2467577" indent="-224325" eaLnBrk="0" fontAlgn="base" hangingPunct="0">
              <a:spcBef>
                <a:spcPct val="0"/>
              </a:spcBef>
              <a:spcAft>
                <a:spcPct val="0"/>
              </a:spcAft>
              <a:tabLst>
                <a:tab pos="0" algn="l"/>
                <a:tab pos="439303" algn="l"/>
                <a:tab pos="880165" algn="l"/>
                <a:tab pos="1319469" algn="l"/>
                <a:tab pos="1760330" algn="l"/>
                <a:tab pos="2201191" algn="l"/>
                <a:tab pos="2640495" algn="l"/>
                <a:tab pos="3081356" algn="l"/>
                <a:tab pos="3522217" algn="l"/>
                <a:tab pos="3961521" algn="l"/>
                <a:tab pos="4402382" algn="l"/>
                <a:tab pos="4843243" algn="l"/>
                <a:tab pos="5282547" algn="l"/>
                <a:tab pos="5723408" algn="l"/>
                <a:tab pos="6164269" algn="l"/>
                <a:tab pos="6603573" algn="l"/>
                <a:tab pos="7044434" algn="l"/>
                <a:tab pos="7483737" algn="l"/>
                <a:tab pos="7924599" algn="l"/>
                <a:tab pos="8365460" algn="l"/>
                <a:tab pos="8804763" algn="l"/>
              </a:tabLst>
              <a:defRPr sz="1200">
                <a:solidFill>
                  <a:schemeClr val="bg1"/>
                </a:solidFill>
                <a:latin typeface="Arial" charset="0"/>
                <a:ea typeface="Lucida Sans Unicode" charset="0"/>
                <a:cs typeface="Lucida Sans Unicode" charset="0"/>
              </a:defRPr>
            </a:lvl6pPr>
            <a:lvl7pPr marL="2916227" indent="-224325" eaLnBrk="0" fontAlgn="base" hangingPunct="0">
              <a:spcBef>
                <a:spcPct val="0"/>
              </a:spcBef>
              <a:spcAft>
                <a:spcPct val="0"/>
              </a:spcAft>
              <a:tabLst>
                <a:tab pos="0" algn="l"/>
                <a:tab pos="439303" algn="l"/>
                <a:tab pos="880165" algn="l"/>
                <a:tab pos="1319469" algn="l"/>
                <a:tab pos="1760330" algn="l"/>
                <a:tab pos="2201191" algn="l"/>
                <a:tab pos="2640495" algn="l"/>
                <a:tab pos="3081356" algn="l"/>
                <a:tab pos="3522217" algn="l"/>
                <a:tab pos="3961521" algn="l"/>
                <a:tab pos="4402382" algn="l"/>
                <a:tab pos="4843243" algn="l"/>
                <a:tab pos="5282547" algn="l"/>
                <a:tab pos="5723408" algn="l"/>
                <a:tab pos="6164269" algn="l"/>
                <a:tab pos="6603573" algn="l"/>
                <a:tab pos="7044434" algn="l"/>
                <a:tab pos="7483737" algn="l"/>
                <a:tab pos="7924599" algn="l"/>
                <a:tab pos="8365460" algn="l"/>
                <a:tab pos="8804763" algn="l"/>
              </a:tabLst>
              <a:defRPr sz="1200">
                <a:solidFill>
                  <a:schemeClr val="bg1"/>
                </a:solidFill>
                <a:latin typeface="Arial" charset="0"/>
                <a:ea typeface="Lucida Sans Unicode" charset="0"/>
                <a:cs typeface="Lucida Sans Unicode" charset="0"/>
              </a:defRPr>
            </a:lvl7pPr>
            <a:lvl8pPr marL="3364878" indent="-224325" eaLnBrk="0" fontAlgn="base" hangingPunct="0">
              <a:spcBef>
                <a:spcPct val="0"/>
              </a:spcBef>
              <a:spcAft>
                <a:spcPct val="0"/>
              </a:spcAft>
              <a:tabLst>
                <a:tab pos="0" algn="l"/>
                <a:tab pos="439303" algn="l"/>
                <a:tab pos="880165" algn="l"/>
                <a:tab pos="1319469" algn="l"/>
                <a:tab pos="1760330" algn="l"/>
                <a:tab pos="2201191" algn="l"/>
                <a:tab pos="2640495" algn="l"/>
                <a:tab pos="3081356" algn="l"/>
                <a:tab pos="3522217" algn="l"/>
                <a:tab pos="3961521" algn="l"/>
                <a:tab pos="4402382" algn="l"/>
                <a:tab pos="4843243" algn="l"/>
                <a:tab pos="5282547" algn="l"/>
                <a:tab pos="5723408" algn="l"/>
                <a:tab pos="6164269" algn="l"/>
                <a:tab pos="6603573" algn="l"/>
                <a:tab pos="7044434" algn="l"/>
                <a:tab pos="7483737" algn="l"/>
                <a:tab pos="7924599" algn="l"/>
                <a:tab pos="8365460" algn="l"/>
                <a:tab pos="8804763" algn="l"/>
              </a:tabLst>
              <a:defRPr sz="1200">
                <a:solidFill>
                  <a:schemeClr val="bg1"/>
                </a:solidFill>
                <a:latin typeface="Arial" charset="0"/>
                <a:ea typeface="Lucida Sans Unicode" charset="0"/>
                <a:cs typeface="Lucida Sans Unicode" charset="0"/>
              </a:defRPr>
            </a:lvl8pPr>
            <a:lvl9pPr marL="3813528" indent="-224325" eaLnBrk="0" fontAlgn="base" hangingPunct="0">
              <a:spcBef>
                <a:spcPct val="0"/>
              </a:spcBef>
              <a:spcAft>
                <a:spcPct val="0"/>
              </a:spcAft>
              <a:tabLst>
                <a:tab pos="0" algn="l"/>
                <a:tab pos="439303" algn="l"/>
                <a:tab pos="880165" algn="l"/>
                <a:tab pos="1319469" algn="l"/>
                <a:tab pos="1760330" algn="l"/>
                <a:tab pos="2201191" algn="l"/>
                <a:tab pos="2640495" algn="l"/>
                <a:tab pos="3081356" algn="l"/>
                <a:tab pos="3522217" algn="l"/>
                <a:tab pos="3961521" algn="l"/>
                <a:tab pos="4402382" algn="l"/>
                <a:tab pos="4843243" algn="l"/>
                <a:tab pos="5282547" algn="l"/>
                <a:tab pos="5723408" algn="l"/>
                <a:tab pos="6164269" algn="l"/>
                <a:tab pos="6603573" algn="l"/>
                <a:tab pos="7044434" algn="l"/>
                <a:tab pos="7483737" algn="l"/>
                <a:tab pos="7924599" algn="l"/>
                <a:tab pos="8365460" algn="l"/>
                <a:tab pos="8804763" algn="l"/>
              </a:tabLst>
              <a:defRPr sz="1200">
                <a:solidFill>
                  <a:schemeClr val="bg1"/>
                </a:solidFill>
                <a:latin typeface="Arial" charset="0"/>
                <a:ea typeface="Lucida Sans Unicode" charset="0"/>
                <a:cs typeface="Lucida Sans Unicode" charset="0"/>
              </a:defRPr>
            </a:lvl9pPr>
          </a:lstStyle>
          <a:p>
            <a:fld id="{4E4C5248-C348-5040-AB17-F14B298B5447}" type="slidenum">
              <a:rPr lang="en-US">
                <a:solidFill>
                  <a:srgbClr val="000000"/>
                </a:solidFill>
              </a:rPr>
              <a:pPr/>
              <a:t>29</a:t>
            </a:fld>
            <a:endParaRPr lang="en-US">
              <a:solidFill>
                <a:srgbClr val="000000"/>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a:ln/>
        </p:spPr>
      </p:sp>
      <p:sp>
        <p:nvSpPr>
          <p:cNvPr id="245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Times New Roman" charset="0"/>
            </a:endParaRPr>
          </a:p>
        </p:txBody>
      </p:sp>
      <p:sp>
        <p:nvSpPr>
          <p:cNvPr id="24580" name="Slide Number Placeholder 3"/>
          <p:cNvSpPr>
            <a:spLocks noGrp="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tabLst>
                <a:tab pos="0" algn="l"/>
                <a:tab pos="439303" algn="l"/>
                <a:tab pos="880165" algn="l"/>
                <a:tab pos="1319469" algn="l"/>
                <a:tab pos="1760330" algn="l"/>
                <a:tab pos="2201191" algn="l"/>
                <a:tab pos="2640495" algn="l"/>
                <a:tab pos="3081356" algn="l"/>
                <a:tab pos="3522217" algn="l"/>
                <a:tab pos="3961521" algn="l"/>
                <a:tab pos="4402382" algn="l"/>
                <a:tab pos="4843243" algn="l"/>
                <a:tab pos="5282547" algn="l"/>
                <a:tab pos="5723408" algn="l"/>
                <a:tab pos="6164269" algn="l"/>
                <a:tab pos="6603573" algn="l"/>
                <a:tab pos="7044434" algn="l"/>
                <a:tab pos="7483737" algn="l"/>
                <a:tab pos="7924599" algn="l"/>
                <a:tab pos="8365460" algn="l"/>
                <a:tab pos="8804763" algn="l"/>
              </a:tabLst>
              <a:defRPr sz="1200">
                <a:solidFill>
                  <a:schemeClr val="bg1"/>
                </a:solidFill>
                <a:latin typeface="Arial" charset="0"/>
                <a:ea typeface="ＭＳ Ｐゴシック" charset="0"/>
                <a:cs typeface="Lucida Sans Unicode" charset="0"/>
              </a:defRPr>
            </a:lvl1pPr>
            <a:lvl2pPr>
              <a:tabLst>
                <a:tab pos="0" algn="l"/>
                <a:tab pos="439303" algn="l"/>
                <a:tab pos="880165" algn="l"/>
                <a:tab pos="1319469" algn="l"/>
                <a:tab pos="1760330" algn="l"/>
                <a:tab pos="2201191" algn="l"/>
                <a:tab pos="2640495" algn="l"/>
                <a:tab pos="3081356" algn="l"/>
                <a:tab pos="3522217" algn="l"/>
                <a:tab pos="3961521" algn="l"/>
                <a:tab pos="4402382" algn="l"/>
                <a:tab pos="4843243" algn="l"/>
                <a:tab pos="5282547" algn="l"/>
                <a:tab pos="5723408" algn="l"/>
                <a:tab pos="6164269" algn="l"/>
                <a:tab pos="6603573" algn="l"/>
                <a:tab pos="7044434" algn="l"/>
                <a:tab pos="7483737" algn="l"/>
                <a:tab pos="7924599" algn="l"/>
                <a:tab pos="8365460" algn="l"/>
                <a:tab pos="8804763" algn="l"/>
              </a:tabLst>
              <a:defRPr sz="1200">
                <a:solidFill>
                  <a:schemeClr val="bg1"/>
                </a:solidFill>
                <a:latin typeface="Arial" charset="0"/>
                <a:ea typeface="Lucida Sans Unicode" charset="0"/>
                <a:cs typeface="Lucida Sans Unicode" charset="0"/>
              </a:defRPr>
            </a:lvl2pPr>
            <a:lvl3pPr>
              <a:tabLst>
                <a:tab pos="0" algn="l"/>
                <a:tab pos="439303" algn="l"/>
                <a:tab pos="880165" algn="l"/>
                <a:tab pos="1319469" algn="l"/>
                <a:tab pos="1760330" algn="l"/>
                <a:tab pos="2201191" algn="l"/>
                <a:tab pos="2640495" algn="l"/>
                <a:tab pos="3081356" algn="l"/>
                <a:tab pos="3522217" algn="l"/>
                <a:tab pos="3961521" algn="l"/>
                <a:tab pos="4402382" algn="l"/>
                <a:tab pos="4843243" algn="l"/>
                <a:tab pos="5282547" algn="l"/>
                <a:tab pos="5723408" algn="l"/>
                <a:tab pos="6164269" algn="l"/>
                <a:tab pos="6603573" algn="l"/>
                <a:tab pos="7044434" algn="l"/>
                <a:tab pos="7483737" algn="l"/>
                <a:tab pos="7924599" algn="l"/>
                <a:tab pos="8365460" algn="l"/>
                <a:tab pos="8804763" algn="l"/>
              </a:tabLst>
              <a:defRPr sz="1200">
                <a:solidFill>
                  <a:schemeClr val="bg1"/>
                </a:solidFill>
                <a:latin typeface="Arial" charset="0"/>
                <a:ea typeface="Lucida Sans Unicode" charset="0"/>
                <a:cs typeface="Lucida Sans Unicode" charset="0"/>
              </a:defRPr>
            </a:lvl3pPr>
            <a:lvl4pPr>
              <a:tabLst>
                <a:tab pos="0" algn="l"/>
                <a:tab pos="439303" algn="l"/>
                <a:tab pos="880165" algn="l"/>
                <a:tab pos="1319469" algn="l"/>
                <a:tab pos="1760330" algn="l"/>
                <a:tab pos="2201191" algn="l"/>
                <a:tab pos="2640495" algn="l"/>
                <a:tab pos="3081356" algn="l"/>
                <a:tab pos="3522217" algn="l"/>
                <a:tab pos="3961521" algn="l"/>
                <a:tab pos="4402382" algn="l"/>
                <a:tab pos="4843243" algn="l"/>
                <a:tab pos="5282547" algn="l"/>
                <a:tab pos="5723408" algn="l"/>
                <a:tab pos="6164269" algn="l"/>
                <a:tab pos="6603573" algn="l"/>
                <a:tab pos="7044434" algn="l"/>
                <a:tab pos="7483737" algn="l"/>
                <a:tab pos="7924599" algn="l"/>
                <a:tab pos="8365460" algn="l"/>
                <a:tab pos="8804763" algn="l"/>
              </a:tabLst>
              <a:defRPr sz="1200">
                <a:solidFill>
                  <a:schemeClr val="bg1"/>
                </a:solidFill>
                <a:latin typeface="Arial" charset="0"/>
                <a:ea typeface="Lucida Sans Unicode" charset="0"/>
                <a:cs typeface="Lucida Sans Unicode" charset="0"/>
              </a:defRPr>
            </a:lvl4pPr>
            <a:lvl5pPr>
              <a:tabLst>
                <a:tab pos="0" algn="l"/>
                <a:tab pos="439303" algn="l"/>
                <a:tab pos="880165" algn="l"/>
                <a:tab pos="1319469" algn="l"/>
                <a:tab pos="1760330" algn="l"/>
                <a:tab pos="2201191" algn="l"/>
                <a:tab pos="2640495" algn="l"/>
                <a:tab pos="3081356" algn="l"/>
                <a:tab pos="3522217" algn="l"/>
                <a:tab pos="3961521" algn="l"/>
                <a:tab pos="4402382" algn="l"/>
                <a:tab pos="4843243" algn="l"/>
                <a:tab pos="5282547" algn="l"/>
                <a:tab pos="5723408" algn="l"/>
                <a:tab pos="6164269" algn="l"/>
                <a:tab pos="6603573" algn="l"/>
                <a:tab pos="7044434" algn="l"/>
                <a:tab pos="7483737" algn="l"/>
                <a:tab pos="7924599" algn="l"/>
                <a:tab pos="8365460" algn="l"/>
                <a:tab pos="8804763" algn="l"/>
              </a:tabLst>
              <a:defRPr sz="1200">
                <a:solidFill>
                  <a:schemeClr val="bg1"/>
                </a:solidFill>
                <a:latin typeface="Arial" charset="0"/>
                <a:ea typeface="Lucida Sans Unicode" charset="0"/>
                <a:cs typeface="Lucida Sans Unicode" charset="0"/>
              </a:defRPr>
            </a:lvl5pPr>
            <a:lvl6pPr marL="2467577" indent="-224325" eaLnBrk="0" fontAlgn="base" hangingPunct="0">
              <a:spcBef>
                <a:spcPct val="0"/>
              </a:spcBef>
              <a:spcAft>
                <a:spcPct val="0"/>
              </a:spcAft>
              <a:tabLst>
                <a:tab pos="0" algn="l"/>
                <a:tab pos="439303" algn="l"/>
                <a:tab pos="880165" algn="l"/>
                <a:tab pos="1319469" algn="l"/>
                <a:tab pos="1760330" algn="l"/>
                <a:tab pos="2201191" algn="l"/>
                <a:tab pos="2640495" algn="l"/>
                <a:tab pos="3081356" algn="l"/>
                <a:tab pos="3522217" algn="l"/>
                <a:tab pos="3961521" algn="l"/>
                <a:tab pos="4402382" algn="l"/>
                <a:tab pos="4843243" algn="l"/>
                <a:tab pos="5282547" algn="l"/>
                <a:tab pos="5723408" algn="l"/>
                <a:tab pos="6164269" algn="l"/>
                <a:tab pos="6603573" algn="l"/>
                <a:tab pos="7044434" algn="l"/>
                <a:tab pos="7483737" algn="l"/>
                <a:tab pos="7924599" algn="l"/>
                <a:tab pos="8365460" algn="l"/>
                <a:tab pos="8804763" algn="l"/>
              </a:tabLst>
              <a:defRPr sz="1200">
                <a:solidFill>
                  <a:schemeClr val="bg1"/>
                </a:solidFill>
                <a:latin typeface="Arial" charset="0"/>
                <a:ea typeface="Lucida Sans Unicode" charset="0"/>
                <a:cs typeface="Lucida Sans Unicode" charset="0"/>
              </a:defRPr>
            </a:lvl6pPr>
            <a:lvl7pPr marL="2916227" indent="-224325" eaLnBrk="0" fontAlgn="base" hangingPunct="0">
              <a:spcBef>
                <a:spcPct val="0"/>
              </a:spcBef>
              <a:spcAft>
                <a:spcPct val="0"/>
              </a:spcAft>
              <a:tabLst>
                <a:tab pos="0" algn="l"/>
                <a:tab pos="439303" algn="l"/>
                <a:tab pos="880165" algn="l"/>
                <a:tab pos="1319469" algn="l"/>
                <a:tab pos="1760330" algn="l"/>
                <a:tab pos="2201191" algn="l"/>
                <a:tab pos="2640495" algn="l"/>
                <a:tab pos="3081356" algn="l"/>
                <a:tab pos="3522217" algn="l"/>
                <a:tab pos="3961521" algn="l"/>
                <a:tab pos="4402382" algn="l"/>
                <a:tab pos="4843243" algn="l"/>
                <a:tab pos="5282547" algn="l"/>
                <a:tab pos="5723408" algn="l"/>
                <a:tab pos="6164269" algn="l"/>
                <a:tab pos="6603573" algn="l"/>
                <a:tab pos="7044434" algn="l"/>
                <a:tab pos="7483737" algn="l"/>
                <a:tab pos="7924599" algn="l"/>
                <a:tab pos="8365460" algn="l"/>
                <a:tab pos="8804763" algn="l"/>
              </a:tabLst>
              <a:defRPr sz="1200">
                <a:solidFill>
                  <a:schemeClr val="bg1"/>
                </a:solidFill>
                <a:latin typeface="Arial" charset="0"/>
                <a:ea typeface="Lucida Sans Unicode" charset="0"/>
                <a:cs typeface="Lucida Sans Unicode" charset="0"/>
              </a:defRPr>
            </a:lvl7pPr>
            <a:lvl8pPr marL="3364878" indent="-224325" eaLnBrk="0" fontAlgn="base" hangingPunct="0">
              <a:spcBef>
                <a:spcPct val="0"/>
              </a:spcBef>
              <a:spcAft>
                <a:spcPct val="0"/>
              </a:spcAft>
              <a:tabLst>
                <a:tab pos="0" algn="l"/>
                <a:tab pos="439303" algn="l"/>
                <a:tab pos="880165" algn="l"/>
                <a:tab pos="1319469" algn="l"/>
                <a:tab pos="1760330" algn="l"/>
                <a:tab pos="2201191" algn="l"/>
                <a:tab pos="2640495" algn="l"/>
                <a:tab pos="3081356" algn="l"/>
                <a:tab pos="3522217" algn="l"/>
                <a:tab pos="3961521" algn="l"/>
                <a:tab pos="4402382" algn="l"/>
                <a:tab pos="4843243" algn="l"/>
                <a:tab pos="5282547" algn="l"/>
                <a:tab pos="5723408" algn="l"/>
                <a:tab pos="6164269" algn="l"/>
                <a:tab pos="6603573" algn="l"/>
                <a:tab pos="7044434" algn="l"/>
                <a:tab pos="7483737" algn="l"/>
                <a:tab pos="7924599" algn="l"/>
                <a:tab pos="8365460" algn="l"/>
                <a:tab pos="8804763" algn="l"/>
              </a:tabLst>
              <a:defRPr sz="1200">
                <a:solidFill>
                  <a:schemeClr val="bg1"/>
                </a:solidFill>
                <a:latin typeface="Arial" charset="0"/>
                <a:ea typeface="Lucida Sans Unicode" charset="0"/>
                <a:cs typeface="Lucida Sans Unicode" charset="0"/>
              </a:defRPr>
            </a:lvl8pPr>
            <a:lvl9pPr marL="3813528" indent="-224325" eaLnBrk="0" fontAlgn="base" hangingPunct="0">
              <a:spcBef>
                <a:spcPct val="0"/>
              </a:spcBef>
              <a:spcAft>
                <a:spcPct val="0"/>
              </a:spcAft>
              <a:tabLst>
                <a:tab pos="0" algn="l"/>
                <a:tab pos="439303" algn="l"/>
                <a:tab pos="880165" algn="l"/>
                <a:tab pos="1319469" algn="l"/>
                <a:tab pos="1760330" algn="l"/>
                <a:tab pos="2201191" algn="l"/>
                <a:tab pos="2640495" algn="l"/>
                <a:tab pos="3081356" algn="l"/>
                <a:tab pos="3522217" algn="l"/>
                <a:tab pos="3961521" algn="l"/>
                <a:tab pos="4402382" algn="l"/>
                <a:tab pos="4843243" algn="l"/>
                <a:tab pos="5282547" algn="l"/>
                <a:tab pos="5723408" algn="l"/>
                <a:tab pos="6164269" algn="l"/>
                <a:tab pos="6603573" algn="l"/>
                <a:tab pos="7044434" algn="l"/>
                <a:tab pos="7483737" algn="l"/>
                <a:tab pos="7924599" algn="l"/>
                <a:tab pos="8365460" algn="l"/>
                <a:tab pos="8804763" algn="l"/>
              </a:tabLst>
              <a:defRPr sz="1200">
                <a:solidFill>
                  <a:schemeClr val="bg1"/>
                </a:solidFill>
                <a:latin typeface="Arial" charset="0"/>
                <a:ea typeface="Lucida Sans Unicode" charset="0"/>
                <a:cs typeface="Lucida Sans Unicode" charset="0"/>
              </a:defRPr>
            </a:lvl9pPr>
          </a:lstStyle>
          <a:p>
            <a:fld id="{F4119AB1-80BE-1C4B-93E4-26CCDA17AD0D}" type="slidenum">
              <a:rPr lang="en-US">
                <a:solidFill>
                  <a:srgbClr val="000000"/>
                </a:solidFill>
              </a:rPr>
              <a:pPr/>
              <a:t>33</a:t>
            </a:fld>
            <a:endParaRPr lang="en-US">
              <a:solidFill>
                <a:srgbClr val="000000"/>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2808957368"/>
      </p:ext>
    </p:extLst>
  </p:cSld>
  <p:clrMapOvr>
    <a:masterClrMapping/>
  </p:clrMapOvr>
  <p:transition xmlns:p14="http://schemas.microsoft.com/office/powerpoint/2010/mai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3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1"/>
          <p:cNvSpPr>
            <a:spLocks noGrp="1"/>
          </p:cNvSpPr>
          <p:nvPr>
            <p:ph type="sldNum" sz="quarter" idx="10"/>
          </p:nvPr>
        </p:nvSpPr>
        <p:spPr/>
        <p:txBody>
          <a:bodyPr/>
          <a:lstStyle>
            <a:lvl1pPr>
              <a:defRPr/>
            </a:lvl1pPr>
          </a:lstStyle>
          <a:p>
            <a:pPr>
              <a:defRPr/>
            </a:pPr>
            <a:fld id="{0DD8B586-0FC4-D64B-A3C5-30AFCB36D759}" type="slidenum">
              <a:rPr lang="en-US"/>
              <a:pPr>
                <a:defRPr/>
              </a:pPr>
              <a:t>‹#›</a:t>
            </a:fld>
            <a:endParaRPr lang="en-US"/>
          </a:p>
        </p:txBody>
      </p:sp>
    </p:spTree>
    <p:extLst>
      <p:ext uri="{BB962C8B-B14F-4D97-AF65-F5344CB8AC3E}">
        <p14:creationId xmlns:p14="http://schemas.microsoft.com/office/powerpoint/2010/main" val="43748839"/>
      </p:ext>
    </p:extLst>
  </p:cSld>
  <p:clrMapOvr>
    <a:masterClrMapping/>
  </p:clrMapOvr>
  <p:transition xmlns:p14="http://schemas.microsoft.com/office/powerpoint/2010/main"/>
</p:sldLayout>
</file>

<file path=ppt/slideLayouts/slideLayout10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122996564"/>
      </p:ext>
    </p:extLst>
  </p:cSld>
  <p:clrMapOvr>
    <a:masterClrMapping/>
  </p:clrMapOvr>
  <p:transition xmlns:p14="http://schemas.microsoft.com/office/powerpoint/2010/main"/>
</p:sldLayout>
</file>

<file path=ppt/slideLayouts/slideLayout10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619224065"/>
      </p:ext>
    </p:extLst>
  </p:cSld>
  <p:clrMapOvr>
    <a:masterClrMapping/>
  </p:clrMapOvr>
  <p:transition xmlns:p14="http://schemas.microsoft.com/office/powerpoint/2010/main"/>
</p:sldLayout>
</file>

<file path=ppt/slideLayouts/slideLayout10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35000" y="4787900"/>
            <a:ext cx="2857500" cy="330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644900" y="4787900"/>
            <a:ext cx="2857500" cy="330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912736252"/>
      </p:ext>
    </p:extLst>
  </p:cSld>
  <p:clrMapOvr>
    <a:masterClrMapping/>
  </p:clrMapOvr>
  <p:transition xmlns:p14="http://schemas.microsoft.com/office/powerpoint/2010/main"/>
</p:sldLayout>
</file>

<file path=ppt/slideLayouts/slideLayout10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44769600"/>
      </p:ext>
    </p:extLst>
  </p:cSld>
  <p:clrMapOvr>
    <a:masterClrMapping/>
  </p:clrMapOvr>
  <p:transition xmlns:p14="http://schemas.microsoft.com/office/powerpoint/2010/main"/>
</p:sldLayout>
</file>

<file path=ppt/slideLayouts/slideLayout10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847864758"/>
      </p:ext>
    </p:extLst>
  </p:cSld>
  <p:clrMapOvr>
    <a:masterClrMapping/>
  </p:clrMapOvr>
  <p:transition xmlns:p14="http://schemas.microsoft.com/office/powerpoint/2010/main"/>
</p:sldLayout>
</file>

<file path=ppt/slideLayouts/slideLayout10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863632845"/>
      </p:ext>
    </p:extLst>
  </p:cSld>
  <p:clrMapOvr>
    <a:masterClrMapping/>
  </p:clrMapOvr>
  <p:transition xmlns:p14="http://schemas.microsoft.com/office/powerpoint/2010/main"/>
</p:sldLayout>
</file>

<file path=ppt/slideLayouts/slideLayout10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174395895"/>
      </p:ext>
    </p:extLst>
  </p:cSld>
  <p:clrMapOvr>
    <a:masterClrMapping/>
  </p:clrMapOvr>
  <p:transition xmlns:p14="http://schemas.microsoft.com/office/powerpoint/2010/main"/>
</p:sldLayout>
</file>

<file path=ppt/slideLayouts/slideLayout10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405807333"/>
      </p:ext>
    </p:extLst>
  </p:cSld>
  <p:clrMapOvr>
    <a:masterClrMapping/>
  </p:clrMapOvr>
  <p:transition xmlns:p14="http://schemas.microsoft.com/office/powerpoint/2010/main"/>
</p:sldLayout>
</file>

<file path=ppt/slideLayouts/slideLayout10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204925381"/>
      </p:ext>
    </p:extLst>
  </p:cSld>
  <p:clrMapOvr>
    <a:masterClrMapping/>
  </p:clrMapOvr>
  <p:transition xmlns:p14="http://schemas.microsoft.com/office/powerpoint/2010/main"/>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035550" y="1409700"/>
            <a:ext cx="1466850" cy="6680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35000" y="1409700"/>
            <a:ext cx="4248150" cy="6680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157083893"/>
      </p:ext>
    </p:extLst>
  </p:cSld>
  <p:clrMapOvr>
    <a:masterClrMapping/>
  </p:clrMapOvr>
  <p:transition xmlns:p14="http://schemas.microsoft.com/office/powerpoint/2010/mai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2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1"/>
          <p:cNvSpPr>
            <a:spLocks noGrp="1"/>
          </p:cNvSpPr>
          <p:nvPr>
            <p:ph type="sldNum" sz="quarter" idx="10"/>
          </p:nvPr>
        </p:nvSpPr>
        <p:spPr/>
        <p:txBody>
          <a:bodyPr/>
          <a:lstStyle>
            <a:lvl1pPr>
              <a:defRPr/>
            </a:lvl1pPr>
          </a:lstStyle>
          <a:p>
            <a:pPr>
              <a:defRPr/>
            </a:pPr>
            <a:fld id="{1D1A115B-DADF-0D49-B97F-2ADDC258F640}" type="slidenum">
              <a:rPr lang="en-US"/>
              <a:pPr>
                <a:defRPr/>
              </a:pPr>
              <a:t>‹#›</a:t>
            </a:fld>
            <a:endParaRPr lang="en-US"/>
          </a:p>
        </p:txBody>
      </p:sp>
    </p:spTree>
    <p:extLst>
      <p:ext uri="{BB962C8B-B14F-4D97-AF65-F5344CB8AC3E}">
        <p14:creationId xmlns:p14="http://schemas.microsoft.com/office/powerpoint/2010/main" val="2342756406"/>
      </p:ext>
    </p:extLst>
  </p:cSld>
  <p:clrMapOvr>
    <a:masterClrMapping/>
  </p:clrMapOvr>
  <p:transition xmlns:p14="http://schemas.microsoft.com/office/powerpoint/2010/main"/>
</p:sldLayout>
</file>

<file path=ppt/slideLayouts/slideLayout11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2254722289"/>
      </p:ext>
    </p:extLst>
  </p:cSld>
  <p:clrMapOvr>
    <a:masterClrMapping/>
  </p:clrMapOvr>
  <p:transition xmlns:p14="http://schemas.microsoft.com/office/powerpoint/2010/main"/>
</p:sldLayout>
</file>

<file path=ppt/slideLayouts/slideLayout11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50875" y="2276475"/>
            <a:ext cx="11703050" cy="6435725"/>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13039042"/>
      </p:ext>
    </p:extLst>
  </p:cSld>
  <p:clrMapOvr>
    <a:masterClrMapping/>
  </p:clrMapOvr>
  <p:transition xmlns:p14="http://schemas.microsoft.com/office/powerpoint/2010/main"/>
</p:sldLayout>
</file>

<file path=ppt/slideLayouts/slideLayout11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673282113"/>
      </p:ext>
    </p:extLst>
  </p:cSld>
  <p:clrMapOvr>
    <a:masterClrMapping/>
  </p:clrMapOvr>
  <p:transition xmlns:p14="http://schemas.microsoft.com/office/powerpoint/2010/main"/>
</p:sldLayout>
</file>

<file path=ppt/slideLayouts/slideLayout11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50875"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4849274"/>
      </p:ext>
    </p:extLst>
  </p:cSld>
  <p:clrMapOvr>
    <a:masterClrMapping/>
  </p:clrMapOvr>
  <p:transition xmlns:p14="http://schemas.microsoft.com/office/powerpoint/2010/main"/>
</p:sldLayout>
</file>

<file path=ppt/slideLayouts/slideLayout11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953715171"/>
      </p:ext>
    </p:extLst>
  </p:cSld>
  <p:clrMapOvr>
    <a:masterClrMapping/>
  </p:clrMapOvr>
  <p:transition xmlns:p14="http://schemas.microsoft.com/office/powerpoint/2010/main"/>
</p:sldLayout>
</file>

<file path=ppt/slideLayouts/slideLayout1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774965009"/>
      </p:ext>
    </p:extLst>
  </p:cSld>
  <p:clrMapOvr>
    <a:masterClrMapping/>
  </p:clrMapOvr>
  <p:transition xmlns:p14="http://schemas.microsoft.com/office/powerpoint/2010/main"/>
</p:sldLayout>
</file>

<file path=ppt/slideLayouts/slideLayout11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4299018"/>
      </p:ext>
    </p:extLst>
  </p:cSld>
  <p:clrMapOvr>
    <a:masterClrMapping/>
  </p:clrMapOvr>
  <p:transition xmlns:p14="http://schemas.microsoft.com/office/powerpoint/2010/main"/>
</p:sldLayout>
</file>

<file path=ppt/slideLayouts/slideLayout11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74469668"/>
      </p:ext>
    </p:extLst>
  </p:cSld>
  <p:clrMapOvr>
    <a:masterClrMapping/>
  </p:clrMapOvr>
  <p:transition xmlns:p14="http://schemas.microsoft.com/office/powerpoint/2010/main"/>
</p:sldLayout>
</file>

<file path=ppt/slideLayouts/slideLayout11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2549525" y="7634288"/>
            <a:ext cx="7802563" cy="1144587"/>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629545767"/>
      </p:ext>
    </p:extLst>
  </p:cSld>
  <p:clrMapOvr>
    <a:masterClrMapping/>
  </p:clrMapOvr>
  <p:transition xmlns:p14="http://schemas.microsoft.com/office/powerpoint/2010/main"/>
</p:sldLayout>
</file>

<file path=ppt/slideLayouts/slideLayout11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11703050"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871773996"/>
      </p:ext>
    </p:extLst>
  </p:cSld>
  <p:clrMapOvr>
    <a:masterClrMapping/>
  </p:clrMapOvr>
  <p:transition xmlns:p14="http://schemas.microsoft.com/office/powerpoint/2010/mai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1"/>
          <p:cNvSpPr>
            <a:spLocks noGrp="1"/>
          </p:cNvSpPr>
          <p:nvPr>
            <p:ph type="sldNum" sz="quarter" idx="10"/>
          </p:nvPr>
        </p:nvSpPr>
        <p:spPr/>
        <p:txBody>
          <a:bodyPr/>
          <a:lstStyle>
            <a:lvl1pPr>
              <a:defRPr/>
            </a:lvl1pPr>
          </a:lstStyle>
          <a:p>
            <a:pPr>
              <a:defRPr/>
            </a:pPr>
            <a:fld id="{DB13464F-7FED-FF4A-BA4E-63BD457F086E}" type="slidenum">
              <a:rPr lang="en-US"/>
              <a:pPr>
                <a:defRPr/>
              </a:pPr>
              <a:t>‹#›</a:t>
            </a:fld>
            <a:endParaRPr lang="en-US"/>
          </a:p>
        </p:txBody>
      </p:sp>
    </p:spTree>
    <p:extLst>
      <p:ext uri="{BB962C8B-B14F-4D97-AF65-F5344CB8AC3E}">
        <p14:creationId xmlns:p14="http://schemas.microsoft.com/office/powerpoint/2010/main" val="943292781"/>
      </p:ext>
    </p:extLst>
  </p:cSld>
  <p:clrMapOvr>
    <a:masterClrMapping/>
  </p:clrMapOvr>
  <p:transition xmlns:p14="http://schemas.microsoft.com/office/powerpoint/2010/main"/>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254000"/>
            <a:ext cx="2925762" cy="8458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54000"/>
            <a:ext cx="8624888" cy="8458200"/>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34624549"/>
      </p:ext>
    </p:extLst>
  </p:cSld>
  <p:clrMapOvr>
    <a:masterClrMapping/>
  </p:clrMapOvr>
  <p:transition xmlns:p14="http://schemas.microsoft.com/office/powerpoint/2010/main"/>
</p:sldLayout>
</file>

<file path=ppt/slideLayouts/slideLayout12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a:prstGeom prst="rect">
            <a:avLst/>
          </a:prstGeom>
        </p:spPr>
        <p:txBody>
          <a:bodyPr vert="horz"/>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1900874627"/>
      </p:ext>
    </p:extLst>
  </p:cSld>
  <p:clrMapOvr>
    <a:masterClrMapping/>
  </p:clrMapOvr>
  <p:transition xmlns:p14="http://schemas.microsoft.com/office/powerpoint/2010/main"/>
</p:sldLayout>
</file>

<file path=ppt/slideLayouts/slideLayout12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Content Placeholder 2"/>
          <p:cNvSpPr>
            <a:spLocks noGrp="1"/>
          </p:cNvSpPr>
          <p:nvPr>
            <p:ph idx="1"/>
          </p:nvPr>
        </p:nvSpPr>
        <p:spPr>
          <a:xfrm>
            <a:off x="650875" y="2276475"/>
            <a:ext cx="11703050" cy="6435725"/>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885208678"/>
      </p:ext>
    </p:extLst>
  </p:cSld>
  <p:clrMapOvr>
    <a:masterClrMapping/>
  </p:clrMapOvr>
  <p:transition xmlns:p14="http://schemas.microsoft.com/office/powerpoint/2010/main"/>
</p:sldLayout>
</file>

<file path=ppt/slideLayouts/slideLayout12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a:prstGeom prst="rect">
            <a:avLst/>
          </a:prstGeom>
        </p:spPr>
        <p:txBody>
          <a:bodyPr vert="horz"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064835874"/>
      </p:ext>
    </p:extLst>
  </p:cSld>
  <p:clrMapOvr>
    <a:masterClrMapping/>
  </p:clrMapOvr>
  <p:transition xmlns:p14="http://schemas.microsoft.com/office/powerpoint/2010/main"/>
</p:sldLayout>
</file>

<file path=ppt/slideLayouts/slideLayout12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Content Placeholder 2"/>
          <p:cNvSpPr>
            <a:spLocks noGrp="1"/>
          </p:cNvSpPr>
          <p:nvPr>
            <p:ph sz="half" idx="1"/>
          </p:nvPr>
        </p:nvSpPr>
        <p:spPr>
          <a:xfrm>
            <a:off x="650875"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185918905"/>
      </p:ext>
    </p:extLst>
  </p:cSld>
  <p:clrMapOvr>
    <a:masterClrMapping/>
  </p:clrMapOvr>
  <p:transition xmlns:p14="http://schemas.microsoft.com/office/powerpoint/2010/main"/>
</p:sldLayout>
</file>

<file path=ppt/slideLayouts/slideLayout12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277780045"/>
      </p:ext>
    </p:extLst>
  </p:cSld>
  <p:clrMapOvr>
    <a:masterClrMapping/>
  </p:clrMapOvr>
  <p:transition xmlns:p14="http://schemas.microsoft.com/office/powerpoint/2010/main"/>
</p:sldLayout>
</file>

<file path=ppt/slideLayouts/slideLayout12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Tree>
    <p:extLst>
      <p:ext uri="{BB962C8B-B14F-4D97-AF65-F5344CB8AC3E}">
        <p14:creationId xmlns:p14="http://schemas.microsoft.com/office/powerpoint/2010/main" val="1410911090"/>
      </p:ext>
    </p:extLst>
  </p:cSld>
  <p:clrMapOvr>
    <a:masterClrMapping/>
  </p:clrMapOvr>
  <p:transition xmlns:p14="http://schemas.microsoft.com/office/powerpoint/2010/main"/>
</p:sldLayout>
</file>

<file path=ppt/slideLayouts/slideLayout1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350870395"/>
      </p:ext>
    </p:extLst>
  </p:cSld>
  <p:clrMapOvr>
    <a:masterClrMapping/>
  </p:clrMapOvr>
  <p:transition xmlns:p14="http://schemas.microsoft.com/office/powerpoint/2010/main"/>
</p:sldLayout>
</file>

<file path=ppt/slideLayouts/slideLayout12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a:prstGeom prst="rect">
            <a:avLst/>
          </a:prstGeom>
        </p:spPr>
        <p:txBody>
          <a:bodyPr vert="horz"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04502373"/>
      </p:ext>
    </p:extLst>
  </p:cSld>
  <p:clrMapOvr>
    <a:masterClrMapping/>
  </p:clrMapOvr>
  <p:transition xmlns:p14="http://schemas.microsoft.com/office/powerpoint/2010/main"/>
</p:sldLayout>
</file>

<file path=ppt/slideLayouts/slideLayout12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a:prstGeom prst="rect">
            <a:avLst/>
          </a:prstGeom>
        </p:spPr>
        <p:txBody>
          <a:bodyPr vert="horz"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2549525" y="7634288"/>
            <a:ext cx="7802563" cy="1144587"/>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245191883"/>
      </p:ext>
    </p:extLst>
  </p:cSld>
  <p:clrMapOvr>
    <a:masterClrMapping/>
  </p:clrMapOvr>
  <p:transition xmlns:p14="http://schemas.microsoft.com/office/powerpoint/2010/mai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7389056"/>
      </p:ext>
    </p:extLst>
  </p:cSld>
  <p:clrMapOvr>
    <a:masterClrMapping/>
  </p:clrMapOvr>
  <p:transition xmlns:p14="http://schemas.microsoft.com/office/powerpoint/2010/main"/>
</p:sldLayout>
</file>

<file path=ppt/slideLayouts/slideLayout13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11703050"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009019334"/>
      </p:ext>
    </p:extLst>
  </p:cSld>
  <p:clrMapOvr>
    <a:masterClrMapping/>
  </p:clrMapOvr>
  <p:transition xmlns:p14="http://schemas.microsoft.com/office/powerpoint/2010/main"/>
</p:sldLayout>
</file>

<file path=ppt/slideLayouts/slideLayout13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390525"/>
            <a:ext cx="2925762" cy="832167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390525"/>
            <a:ext cx="8624888" cy="832167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63678299"/>
      </p:ext>
    </p:extLst>
  </p:cSld>
  <p:clrMapOvr>
    <a:masterClrMapping/>
  </p:clrMapOvr>
  <p:transition xmlns:p14="http://schemas.microsoft.com/office/powerpoint/2010/main"/>
</p:sldLayout>
</file>

<file path=ppt/slideLayouts/slideLayout13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805305611"/>
      </p:ext>
    </p:extLst>
  </p:cSld>
  <p:clrMapOvr>
    <a:masterClrMapping/>
  </p:clrMapOvr>
  <p:transition xmlns:p14="http://schemas.microsoft.com/office/powerpoint/2010/main"/>
</p:sldLayout>
</file>

<file path=ppt/slideLayouts/slideLayout13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489134627"/>
      </p:ext>
    </p:extLst>
  </p:cSld>
  <p:clrMapOvr>
    <a:masterClrMapping/>
  </p:clrMapOvr>
  <p:transition xmlns:p14="http://schemas.microsoft.com/office/powerpoint/2010/main"/>
</p:sldLayout>
</file>

<file path=ppt/slideLayouts/slideLayout13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647659465"/>
      </p:ext>
    </p:extLst>
  </p:cSld>
  <p:clrMapOvr>
    <a:masterClrMapping/>
  </p:clrMapOvr>
  <p:transition xmlns:p14="http://schemas.microsoft.com/office/powerpoint/2010/main"/>
</p:sldLayout>
</file>

<file path=ppt/slideLayouts/slideLayout13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2768600"/>
            <a:ext cx="244475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867150" y="2768600"/>
            <a:ext cx="244475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015988168"/>
      </p:ext>
    </p:extLst>
  </p:cSld>
  <p:clrMapOvr>
    <a:masterClrMapping/>
  </p:clrMapOvr>
  <p:transition xmlns:p14="http://schemas.microsoft.com/office/powerpoint/2010/main"/>
</p:sldLayout>
</file>

<file path=ppt/slideLayouts/slideLayout13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256162278"/>
      </p:ext>
    </p:extLst>
  </p:cSld>
  <p:clrMapOvr>
    <a:masterClrMapping/>
  </p:clrMapOvr>
  <p:transition xmlns:p14="http://schemas.microsoft.com/office/powerpoint/2010/main"/>
</p:sldLayout>
</file>

<file path=ppt/slideLayouts/slideLayout13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270280199"/>
      </p:ext>
    </p:extLst>
  </p:cSld>
  <p:clrMapOvr>
    <a:masterClrMapping/>
  </p:clrMapOvr>
  <p:transition xmlns:p14="http://schemas.microsoft.com/office/powerpoint/2010/main"/>
</p:sldLayout>
</file>

<file path=ppt/slideLayouts/slideLayout13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73385638"/>
      </p:ext>
    </p:extLst>
  </p:cSld>
  <p:clrMapOvr>
    <a:masterClrMapping/>
  </p:clrMapOvr>
  <p:transition xmlns:p14="http://schemas.microsoft.com/office/powerpoint/2010/main"/>
</p:sldLayout>
</file>

<file path=ppt/slideLayouts/slideLayout13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840575329"/>
      </p:ext>
    </p:extLst>
  </p:cSld>
  <p:clrMapOvr>
    <a:masterClrMapping/>
  </p:clrMapOvr>
  <p:transition xmlns:p14="http://schemas.microsoft.com/office/powerpoint/2010/mai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350234207"/>
      </p:ext>
    </p:extLst>
  </p:cSld>
  <p:clrMapOvr>
    <a:masterClrMapping/>
  </p:clrMapOvr>
  <p:transition xmlns:p14="http://schemas.microsoft.com/office/powerpoint/2010/main"/>
</p:sldLayout>
</file>

<file path=ppt/slideLayouts/slideLayout14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447820072"/>
      </p:ext>
    </p:extLst>
  </p:cSld>
  <p:clrMapOvr>
    <a:masterClrMapping/>
  </p:clrMapOvr>
  <p:transition xmlns:p14="http://schemas.microsoft.com/office/powerpoint/2010/main"/>
</p:sldLayout>
</file>

<file path=ppt/slideLayouts/slideLayout14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954309802"/>
      </p:ext>
    </p:extLst>
  </p:cSld>
  <p:clrMapOvr>
    <a:masterClrMapping/>
  </p:clrMapOvr>
  <p:transition xmlns:p14="http://schemas.microsoft.com/office/powerpoint/2010/main"/>
</p:sldLayout>
</file>

<file path=ppt/slideLayouts/slideLayout14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254000"/>
            <a:ext cx="2616200" cy="8229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254000"/>
            <a:ext cx="7696200" cy="8229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58871009"/>
      </p:ext>
    </p:extLst>
  </p:cSld>
  <p:clrMapOvr>
    <a:masterClrMapping/>
  </p:clrMapOvr>
  <p:transition xmlns:p14="http://schemas.microsoft.com/office/powerpoint/2010/main"/>
</p:sldLayout>
</file>

<file path=ppt/slideLayouts/slideLayout14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1794868040"/>
      </p:ext>
    </p:extLst>
  </p:cSld>
  <p:clrMapOvr>
    <a:masterClrMapping/>
  </p:clrMapOvr>
  <p:transition xmlns:p14="http://schemas.microsoft.com/office/powerpoint/2010/main"/>
</p:sldLayout>
</file>

<file path=ppt/slideLayouts/slideLayout14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902776988"/>
      </p:ext>
    </p:extLst>
  </p:cSld>
  <p:clrMapOvr>
    <a:masterClrMapping/>
  </p:clrMapOvr>
  <p:transition xmlns:p14="http://schemas.microsoft.com/office/powerpoint/2010/main"/>
</p:sldLayout>
</file>

<file path=ppt/slideLayouts/slideLayout14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4016802639"/>
      </p:ext>
    </p:extLst>
  </p:cSld>
  <p:clrMapOvr>
    <a:masterClrMapping/>
  </p:clrMapOvr>
  <p:transition xmlns:p14="http://schemas.microsoft.com/office/powerpoint/2010/main"/>
</p:sldLayout>
</file>

<file path=ppt/slideLayouts/slideLayout14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2768600"/>
            <a:ext cx="51562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768600"/>
            <a:ext cx="51562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03337692"/>
      </p:ext>
    </p:extLst>
  </p:cSld>
  <p:clrMapOvr>
    <a:masterClrMapping/>
  </p:clrMapOvr>
  <p:transition xmlns:p14="http://schemas.microsoft.com/office/powerpoint/2010/main"/>
</p:sldLayout>
</file>

<file path=ppt/slideLayouts/slideLayout14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627717905"/>
      </p:ext>
    </p:extLst>
  </p:cSld>
  <p:clrMapOvr>
    <a:masterClrMapping/>
  </p:clrMapOvr>
  <p:transition xmlns:p14="http://schemas.microsoft.com/office/powerpoint/2010/main"/>
</p:sldLayout>
</file>

<file path=ppt/slideLayouts/slideLayout14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89337985"/>
      </p:ext>
    </p:extLst>
  </p:cSld>
  <p:clrMapOvr>
    <a:masterClrMapping/>
  </p:clrMapOvr>
  <p:transition xmlns:p14="http://schemas.microsoft.com/office/powerpoint/2010/main"/>
</p:sldLayout>
</file>

<file path=ppt/slideLayouts/slideLayout14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93765101"/>
      </p:ext>
    </p:extLst>
  </p:cSld>
  <p:clrMapOvr>
    <a:masterClrMapping/>
  </p:clrMapOvr>
  <p:transition xmlns:p14="http://schemas.microsoft.com/office/powerpoint/2010/mai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5029200"/>
            <a:ext cx="5156200" cy="1130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5029200"/>
            <a:ext cx="5156200" cy="1130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06182386"/>
      </p:ext>
    </p:extLst>
  </p:cSld>
  <p:clrMapOvr>
    <a:masterClrMapping/>
  </p:clrMapOvr>
  <p:transition xmlns:p14="http://schemas.microsoft.com/office/powerpoint/2010/main"/>
</p:sldLayout>
</file>

<file path=ppt/slideLayouts/slideLayout15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984229995"/>
      </p:ext>
    </p:extLst>
  </p:cSld>
  <p:clrMapOvr>
    <a:masterClrMapping/>
  </p:clrMapOvr>
  <p:transition xmlns:p14="http://schemas.microsoft.com/office/powerpoint/2010/main"/>
</p:sldLayout>
</file>

<file path=ppt/slideLayouts/slideLayout15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870680889"/>
      </p:ext>
    </p:extLst>
  </p:cSld>
  <p:clrMapOvr>
    <a:masterClrMapping/>
  </p:clrMapOvr>
  <p:transition xmlns:p14="http://schemas.microsoft.com/office/powerpoint/2010/main"/>
</p:sldLayout>
</file>

<file path=ppt/slideLayouts/slideLayout15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721288713"/>
      </p:ext>
    </p:extLst>
  </p:cSld>
  <p:clrMapOvr>
    <a:masterClrMapping/>
  </p:clrMapOvr>
  <p:transition xmlns:p14="http://schemas.microsoft.com/office/powerpoint/2010/main"/>
</p:sldLayout>
</file>

<file path=ppt/slideLayouts/slideLayout15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254000"/>
            <a:ext cx="2616200" cy="8229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254000"/>
            <a:ext cx="7696200" cy="8229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525363"/>
      </p:ext>
    </p:extLst>
  </p:cSld>
  <p:clrMapOvr>
    <a:masterClrMapping/>
  </p:clrMapOvr>
  <p:transition xmlns:p14="http://schemas.microsoft.com/office/powerpoint/2010/main"/>
</p:sldLayout>
</file>

<file path=ppt/slideLayouts/slideLayout15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3198847270"/>
      </p:ext>
    </p:extLst>
  </p:cSld>
  <p:clrMapOvr>
    <a:masterClrMapping/>
  </p:clrMapOvr>
  <p:transition xmlns:p14="http://schemas.microsoft.com/office/powerpoint/2010/main"/>
</p:sldLayout>
</file>

<file path=ppt/slideLayouts/slideLayout15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067730624"/>
      </p:ext>
    </p:extLst>
  </p:cSld>
  <p:clrMapOvr>
    <a:masterClrMapping/>
  </p:clrMapOvr>
  <p:transition xmlns:p14="http://schemas.microsoft.com/office/powerpoint/2010/main"/>
</p:sldLayout>
</file>

<file path=ppt/slideLayouts/slideLayout15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645273080"/>
      </p:ext>
    </p:extLst>
  </p:cSld>
  <p:clrMapOvr>
    <a:masterClrMapping/>
  </p:clrMapOvr>
  <p:transition xmlns:p14="http://schemas.microsoft.com/office/powerpoint/2010/main"/>
</p:sldLayout>
</file>

<file path=ppt/slideLayouts/slideLayout15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7772400" y="2768600"/>
            <a:ext cx="19050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9829800" y="2768600"/>
            <a:ext cx="19050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76317062"/>
      </p:ext>
    </p:extLst>
  </p:cSld>
  <p:clrMapOvr>
    <a:masterClrMapping/>
  </p:clrMapOvr>
  <p:transition xmlns:p14="http://schemas.microsoft.com/office/powerpoint/2010/main"/>
</p:sldLayout>
</file>

<file path=ppt/slideLayouts/slideLayout15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994962598"/>
      </p:ext>
    </p:extLst>
  </p:cSld>
  <p:clrMapOvr>
    <a:masterClrMapping/>
  </p:clrMapOvr>
  <p:transition xmlns:p14="http://schemas.microsoft.com/office/powerpoint/2010/main"/>
</p:sldLayout>
</file>

<file path=ppt/slideLayouts/slideLayout15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688973559"/>
      </p:ext>
    </p:extLst>
  </p:cSld>
  <p:clrMapOvr>
    <a:masterClrMapping/>
  </p:clrMapOvr>
  <p:transition xmlns:p14="http://schemas.microsoft.com/office/powerpoint/2010/mai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636652094"/>
      </p:ext>
    </p:extLst>
  </p:cSld>
  <p:clrMapOvr>
    <a:masterClrMapping/>
  </p:clrMapOvr>
  <p:transition xmlns:p14="http://schemas.microsoft.com/office/powerpoint/2010/main"/>
</p:sldLayout>
</file>

<file path=ppt/slideLayouts/slideLayout16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75264770"/>
      </p:ext>
    </p:extLst>
  </p:cSld>
  <p:clrMapOvr>
    <a:masterClrMapping/>
  </p:clrMapOvr>
  <p:transition xmlns:p14="http://schemas.microsoft.com/office/powerpoint/2010/main"/>
</p:sldLayout>
</file>

<file path=ppt/slideLayouts/slideLayout16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607754387"/>
      </p:ext>
    </p:extLst>
  </p:cSld>
  <p:clrMapOvr>
    <a:masterClrMapping/>
  </p:clrMapOvr>
  <p:transition xmlns:p14="http://schemas.microsoft.com/office/powerpoint/2010/main"/>
</p:sldLayout>
</file>

<file path=ppt/slideLayouts/slideLayout16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884371462"/>
      </p:ext>
    </p:extLst>
  </p:cSld>
  <p:clrMapOvr>
    <a:masterClrMapping/>
  </p:clrMapOvr>
  <p:transition xmlns:p14="http://schemas.microsoft.com/office/powerpoint/2010/main"/>
</p:sldLayout>
</file>

<file path=ppt/slideLayouts/slideLayout16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599158576"/>
      </p:ext>
    </p:extLst>
  </p:cSld>
  <p:clrMapOvr>
    <a:masterClrMapping/>
  </p:clrMapOvr>
  <p:transition xmlns:p14="http://schemas.microsoft.com/office/powerpoint/2010/main"/>
</p:sldLayout>
</file>

<file path=ppt/slideLayouts/slideLayout16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254000"/>
            <a:ext cx="2616200" cy="8229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254000"/>
            <a:ext cx="7696200" cy="8229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288708893"/>
      </p:ext>
    </p:extLst>
  </p:cSld>
  <p:clrMapOvr>
    <a:masterClrMapping/>
  </p:clrMapOvr>
  <p:transition xmlns:p14="http://schemas.microsoft.com/office/powerpoint/2010/main"/>
</p:sldLayout>
</file>

<file path=ppt/slideLayouts/slideLayout16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2673750942"/>
      </p:ext>
    </p:extLst>
  </p:cSld>
  <p:clrMapOvr>
    <a:masterClrMapping/>
  </p:clrMapOvr>
  <p:transition xmlns:p14="http://schemas.microsoft.com/office/powerpoint/2010/main"/>
</p:sldLayout>
</file>

<file path=ppt/slideLayouts/slideLayout16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482109746"/>
      </p:ext>
    </p:extLst>
  </p:cSld>
  <p:clrMapOvr>
    <a:masterClrMapping/>
  </p:clrMapOvr>
  <p:transition xmlns:p14="http://schemas.microsoft.com/office/powerpoint/2010/main"/>
</p:sldLayout>
</file>

<file path=ppt/slideLayouts/slideLayout16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814512884"/>
      </p:ext>
    </p:extLst>
  </p:cSld>
  <p:clrMapOvr>
    <a:masterClrMapping/>
  </p:clrMapOvr>
  <p:transition xmlns:p14="http://schemas.microsoft.com/office/powerpoint/2010/main"/>
</p:sldLayout>
</file>

<file path=ppt/slideLayouts/slideLayout16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2768600"/>
            <a:ext cx="244475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867150" y="2768600"/>
            <a:ext cx="244475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428915013"/>
      </p:ext>
    </p:extLst>
  </p:cSld>
  <p:clrMapOvr>
    <a:masterClrMapping/>
  </p:clrMapOvr>
  <p:transition xmlns:p14="http://schemas.microsoft.com/office/powerpoint/2010/main"/>
</p:sldLayout>
</file>

<file path=ppt/slideLayouts/slideLayout16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269515400"/>
      </p:ext>
    </p:extLst>
  </p:cSld>
  <p:clrMapOvr>
    <a:masterClrMapping/>
  </p:clrMapOvr>
  <p:transition xmlns:p14="http://schemas.microsoft.com/office/powerpoint/2010/mai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26076288"/>
      </p:ext>
    </p:extLst>
  </p:cSld>
  <p:clrMapOvr>
    <a:masterClrMapping/>
  </p:clrMapOvr>
  <p:transition xmlns:p14="http://schemas.microsoft.com/office/powerpoint/2010/main"/>
</p:sldLayout>
</file>

<file path=ppt/slideLayouts/slideLayout17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397577967"/>
      </p:ext>
    </p:extLst>
  </p:cSld>
  <p:clrMapOvr>
    <a:masterClrMapping/>
  </p:clrMapOvr>
  <p:transition xmlns:p14="http://schemas.microsoft.com/office/powerpoint/2010/main"/>
</p:sldLayout>
</file>

<file path=ppt/slideLayouts/slideLayout17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48444325"/>
      </p:ext>
    </p:extLst>
  </p:cSld>
  <p:clrMapOvr>
    <a:masterClrMapping/>
  </p:clrMapOvr>
  <p:transition xmlns:p14="http://schemas.microsoft.com/office/powerpoint/2010/main"/>
</p:sldLayout>
</file>

<file path=ppt/slideLayouts/slideLayout17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012925193"/>
      </p:ext>
    </p:extLst>
  </p:cSld>
  <p:clrMapOvr>
    <a:masterClrMapping/>
  </p:clrMapOvr>
  <p:transition xmlns:p14="http://schemas.microsoft.com/office/powerpoint/2010/main"/>
</p:sldLayout>
</file>

<file path=ppt/slideLayouts/slideLayout17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153224596"/>
      </p:ext>
    </p:extLst>
  </p:cSld>
  <p:clrMapOvr>
    <a:masterClrMapping/>
  </p:clrMapOvr>
  <p:transition xmlns:p14="http://schemas.microsoft.com/office/powerpoint/2010/main"/>
</p:sldLayout>
</file>

<file path=ppt/slideLayouts/slideLayout17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980467034"/>
      </p:ext>
    </p:extLst>
  </p:cSld>
  <p:clrMapOvr>
    <a:masterClrMapping/>
  </p:clrMapOvr>
  <p:transition xmlns:p14="http://schemas.microsoft.com/office/powerpoint/2010/main"/>
</p:sldLayout>
</file>

<file path=ppt/slideLayouts/slideLayout17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254000"/>
            <a:ext cx="2616200" cy="8229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254000"/>
            <a:ext cx="7696200" cy="8229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936172862"/>
      </p:ext>
    </p:extLst>
  </p:cSld>
  <p:clrMapOvr>
    <a:masterClrMapping/>
  </p:clrMapOvr>
  <p:transition xmlns:p14="http://schemas.microsoft.com/office/powerpoint/2010/mai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7689367"/>
      </p:ext>
    </p:extLst>
  </p:cSld>
  <p:clrMapOvr>
    <a:masterClrMapping/>
  </p:clrMapOvr>
  <p:transition xmlns:p14="http://schemas.microsoft.com/office/powerpoint/2010/mai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1"/>
          <p:cNvSpPr>
            <a:spLocks noGrp="1"/>
          </p:cNvSpPr>
          <p:nvPr>
            <p:ph type="sldNum" sz="quarter" idx="10"/>
          </p:nvPr>
        </p:nvSpPr>
        <p:spPr/>
        <p:txBody>
          <a:bodyPr/>
          <a:lstStyle>
            <a:lvl1pPr>
              <a:defRPr/>
            </a:lvl1pPr>
          </a:lstStyle>
          <a:p>
            <a:pPr>
              <a:defRPr/>
            </a:pPr>
            <a:fld id="{520102DB-9997-0247-B242-71F753CA4BA4}" type="slidenum">
              <a:rPr lang="en-US"/>
              <a:pPr>
                <a:defRPr/>
              </a:pPr>
              <a:t>‹#›</a:t>
            </a:fld>
            <a:endParaRPr lang="en-US"/>
          </a:p>
        </p:txBody>
      </p:sp>
    </p:spTree>
    <p:extLst>
      <p:ext uri="{BB962C8B-B14F-4D97-AF65-F5344CB8AC3E}">
        <p14:creationId xmlns:p14="http://schemas.microsoft.com/office/powerpoint/2010/main" val="2133183351"/>
      </p:ext>
    </p:extLst>
  </p:cSld>
  <p:clrMapOvr>
    <a:masterClrMapping/>
  </p:clrMapOvr>
  <p:transition xmlns:p14="http://schemas.microsoft.com/office/powerpoint/2010/mai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1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1"/>
          <p:cNvSpPr>
            <a:spLocks noGrp="1"/>
          </p:cNvSpPr>
          <p:nvPr>
            <p:ph type="sldNum" sz="quarter" idx="10"/>
          </p:nvPr>
        </p:nvSpPr>
        <p:spPr/>
        <p:txBody>
          <a:bodyPr/>
          <a:lstStyle>
            <a:lvl1pPr>
              <a:defRPr/>
            </a:lvl1pPr>
          </a:lstStyle>
          <a:p>
            <a:pPr>
              <a:defRPr/>
            </a:pPr>
            <a:fld id="{D1086C88-F1EF-B046-85CA-D66A6E937914}" type="slidenum">
              <a:rPr lang="en-US"/>
              <a:pPr>
                <a:defRPr/>
              </a:pPr>
              <a:t>‹#›</a:t>
            </a:fld>
            <a:endParaRPr lang="en-US"/>
          </a:p>
        </p:txBody>
      </p:sp>
    </p:spTree>
    <p:extLst>
      <p:ext uri="{BB962C8B-B14F-4D97-AF65-F5344CB8AC3E}">
        <p14:creationId xmlns:p14="http://schemas.microsoft.com/office/powerpoint/2010/main" val="358115165"/>
      </p:ext>
    </p:extLst>
  </p:cSld>
  <p:clrMapOvr>
    <a:masterClrMapping/>
  </p:clrMapOvr>
  <p:transition xmlns:p14="http://schemas.microsoft.com/office/powerpoint/2010/main"/>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819074521"/>
      </p:ext>
    </p:extLst>
  </p:cSld>
  <p:clrMapOvr>
    <a:masterClrMapping/>
  </p:clrMapOvr>
  <p:transition xmlns:p14="http://schemas.microsoft.com/office/powerpoint/2010/main"/>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900556698"/>
      </p:ext>
    </p:extLst>
  </p:cSld>
  <p:clrMapOvr>
    <a:masterClrMapping/>
  </p:clrMapOvr>
  <p:transition xmlns:p14="http://schemas.microsoft.com/office/powerpoint/2010/mai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131888016"/>
      </p:ext>
    </p:extLst>
  </p:cSld>
  <p:clrMapOvr>
    <a:masterClrMapping/>
  </p:clrMapOvr>
  <p:transition xmlns:p14="http://schemas.microsoft.com/office/powerpoint/2010/main"/>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1638300"/>
            <a:ext cx="2616200" cy="4521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1638300"/>
            <a:ext cx="7696200" cy="4521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210249344"/>
      </p:ext>
    </p:extLst>
  </p:cSld>
  <p:clrMapOvr>
    <a:masterClrMapping/>
  </p:clrMapOvr>
  <p:transition xmlns:p14="http://schemas.microsoft.com/office/powerpoint/2010/main"/>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Date Placeholder 3"/>
          <p:cNvSpPr>
            <a:spLocks noGrp="1"/>
          </p:cNvSpPr>
          <p:nvPr>
            <p:ph type="dt" sz="half" idx="10"/>
          </p:nvPr>
        </p:nvSpPr>
        <p:spPr>
          <a:xfrm>
            <a:off x="650240" y="9040143"/>
            <a:ext cx="3034453" cy="519289"/>
          </a:xfrm>
          <a:prstGeom prst="rect">
            <a:avLst/>
          </a:prstGeom>
        </p:spPr>
        <p:txBody>
          <a:bodyPr lIns="130046" tIns="65023" rIns="130046" bIns="65023"/>
          <a:lstStyle/>
          <a:p>
            <a:fld id="{752275DD-5E17-4039-A547-BAC3018B68D3}" type="datetime1">
              <a:rPr lang="en-US" smtClean="0">
                <a:solidFill>
                  <a:srgbClr val="0000CC">
                    <a:tint val="75000"/>
                  </a:srgbClr>
                </a:solidFill>
              </a:rPr>
              <a:t>7/17/14</a:t>
            </a:fld>
            <a:endParaRPr lang="en-US">
              <a:solidFill>
                <a:srgbClr val="0000CC">
                  <a:tint val="75000"/>
                </a:srgbClr>
              </a:solidFill>
            </a:endParaRPr>
          </a:p>
        </p:txBody>
      </p:sp>
      <p:sp>
        <p:nvSpPr>
          <p:cNvPr id="5" name="Footer Placeholder 4"/>
          <p:cNvSpPr>
            <a:spLocks noGrp="1"/>
          </p:cNvSpPr>
          <p:nvPr>
            <p:ph type="ftr" sz="quarter" idx="11"/>
          </p:nvPr>
        </p:nvSpPr>
        <p:spPr>
          <a:xfrm>
            <a:off x="3901440" y="9297529"/>
            <a:ext cx="4876800" cy="347698"/>
          </a:xfrm>
          <a:prstGeom prst="rect">
            <a:avLst/>
          </a:prstGeom>
        </p:spPr>
        <p:txBody>
          <a:bodyPr lIns="130046" tIns="65023" rIns="130046" bIns="65023"/>
          <a:lstStyle>
            <a:lvl1pPr>
              <a:defRPr sz="1600" baseline="0">
                <a:solidFill>
                  <a:schemeClr val="tx2">
                    <a:lumMod val="60000"/>
                    <a:lumOff val="40000"/>
                  </a:schemeClr>
                </a:solidFill>
                <a:latin typeface="Arial Narrow" pitchFamily="34" charset="0"/>
              </a:defRPr>
            </a:lvl1pPr>
          </a:lstStyle>
          <a:p>
            <a:r>
              <a:rPr lang="en-US" smtClean="0">
                <a:solidFill>
                  <a:srgbClr val="1F497D">
                    <a:lumMod val="60000"/>
                    <a:lumOff val="40000"/>
                  </a:srgbClr>
                </a:solidFill>
              </a:rPr>
              <a:t>C.Woody, EIC Detector R&amp;D Committee Meeting,  7/21/14</a:t>
            </a:r>
            <a:endParaRPr lang="en-US" dirty="0">
              <a:solidFill>
                <a:srgbClr val="1F497D">
                  <a:lumMod val="60000"/>
                  <a:lumOff val="40000"/>
                </a:srgbClr>
              </a:solidFill>
            </a:endParaRPr>
          </a:p>
        </p:txBody>
      </p:sp>
      <p:sp>
        <p:nvSpPr>
          <p:cNvPr id="6" name="Slide Number Placeholder 5"/>
          <p:cNvSpPr>
            <a:spLocks noGrp="1"/>
          </p:cNvSpPr>
          <p:nvPr>
            <p:ph type="sldNum" sz="quarter" idx="12"/>
          </p:nvPr>
        </p:nvSpPr>
        <p:spPr>
          <a:xfrm>
            <a:off x="9753600" y="9320107"/>
            <a:ext cx="3034453" cy="325120"/>
          </a:xfrm>
        </p:spPr>
        <p:txBody>
          <a:bodyPr/>
          <a:lstStyle>
            <a:lvl1pPr>
              <a:defRPr sz="1600" baseline="0">
                <a:solidFill>
                  <a:schemeClr val="tx2">
                    <a:lumMod val="60000"/>
                    <a:lumOff val="40000"/>
                  </a:schemeClr>
                </a:solidFill>
                <a:latin typeface="Arial Narrow" pitchFamily="34" charset="0"/>
              </a:defRPr>
            </a:lvl1pPr>
          </a:lstStyle>
          <a:p>
            <a:fld id="{59EA4CFA-C3DC-4ADB-8A77-9C015038EFD0}" type="slidenum">
              <a:rPr lang="en-US" smtClean="0">
                <a:solidFill>
                  <a:srgbClr val="1F497D">
                    <a:lumMod val="60000"/>
                    <a:lumOff val="40000"/>
                  </a:srgbClr>
                </a:solidFill>
              </a:rPr>
              <a:pPr/>
              <a:t>‹#›</a:t>
            </a:fld>
            <a:endParaRPr lang="en-US" dirty="0">
              <a:solidFill>
                <a:srgbClr val="1F497D">
                  <a:lumMod val="60000"/>
                  <a:lumOff val="40000"/>
                </a:srgbClr>
              </a:solidFill>
            </a:endParaRPr>
          </a:p>
        </p:txBody>
      </p:sp>
    </p:spTree>
    <p:extLst>
      <p:ext uri="{BB962C8B-B14F-4D97-AF65-F5344CB8AC3E}">
        <p14:creationId xmlns:p14="http://schemas.microsoft.com/office/powerpoint/2010/main" val="2544454236"/>
      </p:ext>
    </p:extLst>
  </p:cSld>
  <p:clrMapOvr>
    <a:masterClrMapping/>
  </p:clrMapOvr>
  <p:timing>
    <p:tnLst>
      <p:par>
        <p:cTn xmlns:p14="http://schemas.microsoft.com/office/powerpoint/2010/mai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Date Placeholder 3"/>
          <p:cNvSpPr>
            <a:spLocks noGrp="1"/>
          </p:cNvSpPr>
          <p:nvPr>
            <p:ph type="dt" sz="half" idx="10"/>
          </p:nvPr>
        </p:nvSpPr>
        <p:spPr>
          <a:xfrm>
            <a:off x="650240" y="9040143"/>
            <a:ext cx="3034453" cy="519289"/>
          </a:xfrm>
          <a:prstGeom prst="rect">
            <a:avLst/>
          </a:prstGeom>
        </p:spPr>
        <p:txBody>
          <a:bodyPr lIns="130046" tIns="65023" rIns="130046" bIns="65023"/>
          <a:lstStyle/>
          <a:p>
            <a:fld id="{752275DD-5E17-4039-A547-BAC3018B68D3}" type="datetime1">
              <a:rPr lang="en-US" smtClean="0">
                <a:solidFill>
                  <a:srgbClr val="0000CC">
                    <a:tint val="75000"/>
                  </a:srgbClr>
                </a:solidFill>
              </a:rPr>
              <a:t>7/17/14</a:t>
            </a:fld>
            <a:endParaRPr lang="en-US">
              <a:solidFill>
                <a:srgbClr val="0000CC">
                  <a:tint val="75000"/>
                </a:srgbClr>
              </a:solidFill>
            </a:endParaRPr>
          </a:p>
        </p:txBody>
      </p:sp>
      <p:sp>
        <p:nvSpPr>
          <p:cNvPr id="5" name="Footer Placeholder 4"/>
          <p:cNvSpPr>
            <a:spLocks noGrp="1"/>
          </p:cNvSpPr>
          <p:nvPr>
            <p:ph type="ftr" sz="quarter" idx="11"/>
          </p:nvPr>
        </p:nvSpPr>
        <p:spPr>
          <a:xfrm>
            <a:off x="3901440" y="9297529"/>
            <a:ext cx="4876800" cy="347698"/>
          </a:xfrm>
          <a:prstGeom prst="rect">
            <a:avLst/>
          </a:prstGeom>
        </p:spPr>
        <p:txBody>
          <a:bodyPr lIns="130046" tIns="65023" rIns="130046" bIns="65023"/>
          <a:lstStyle>
            <a:lvl1pPr>
              <a:defRPr sz="1600" baseline="0">
                <a:solidFill>
                  <a:schemeClr val="tx2">
                    <a:lumMod val="60000"/>
                    <a:lumOff val="40000"/>
                  </a:schemeClr>
                </a:solidFill>
                <a:latin typeface="Arial Narrow" pitchFamily="34" charset="0"/>
              </a:defRPr>
            </a:lvl1pPr>
          </a:lstStyle>
          <a:p>
            <a:r>
              <a:rPr lang="en-US" smtClean="0">
                <a:solidFill>
                  <a:srgbClr val="1F497D">
                    <a:lumMod val="60000"/>
                    <a:lumOff val="40000"/>
                  </a:srgbClr>
                </a:solidFill>
              </a:rPr>
              <a:t>C.Woody, EIC Detector R&amp;D Committee Meeting,  7/21/14</a:t>
            </a:r>
            <a:endParaRPr lang="en-US" dirty="0">
              <a:solidFill>
                <a:srgbClr val="1F497D">
                  <a:lumMod val="60000"/>
                  <a:lumOff val="40000"/>
                </a:srgbClr>
              </a:solidFill>
            </a:endParaRPr>
          </a:p>
        </p:txBody>
      </p:sp>
      <p:sp>
        <p:nvSpPr>
          <p:cNvPr id="6" name="Slide Number Placeholder 5"/>
          <p:cNvSpPr>
            <a:spLocks noGrp="1"/>
          </p:cNvSpPr>
          <p:nvPr>
            <p:ph type="sldNum" sz="quarter" idx="12"/>
          </p:nvPr>
        </p:nvSpPr>
        <p:spPr>
          <a:xfrm>
            <a:off x="9753600" y="9320107"/>
            <a:ext cx="3034453" cy="325120"/>
          </a:xfrm>
        </p:spPr>
        <p:txBody>
          <a:bodyPr/>
          <a:lstStyle>
            <a:lvl1pPr>
              <a:defRPr sz="1600" baseline="0">
                <a:solidFill>
                  <a:schemeClr val="tx2">
                    <a:lumMod val="60000"/>
                    <a:lumOff val="40000"/>
                  </a:schemeClr>
                </a:solidFill>
                <a:latin typeface="Arial Narrow" pitchFamily="34" charset="0"/>
              </a:defRPr>
            </a:lvl1pPr>
          </a:lstStyle>
          <a:p>
            <a:fld id="{59EA4CFA-C3DC-4ADB-8A77-9C015038EFD0}" type="slidenum">
              <a:rPr lang="en-US" smtClean="0">
                <a:solidFill>
                  <a:srgbClr val="1F497D">
                    <a:lumMod val="60000"/>
                    <a:lumOff val="40000"/>
                  </a:srgbClr>
                </a:solidFill>
              </a:rPr>
              <a:pPr/>
              <a:t>‹#›</a:t>
            </a:fld>
            <a:endParaRPr lang="en-US" dirty="0">
              <a:solidFill>
                <a:srgbClr val="1F497D">
                  <a:lumMod val="60000"/>
                  <a:lumOff val="40000"/>
                </a:srgbClr>
              </a:solidFill>
            </a:endParaRPr>
          </a:p>
        </p:txBody>
      </p:sp>
    </p:spTree>
    <p:extLst>
      <p:ext uri="{BB962C8B-B14F-4D97-AF65-F5344CB8AC3E}">
        <p14:creationId xmlns:p14="http://schemas.microsoft.com/office/powerpoint/2010/main" val="1263392266"/>
      </p:ext>
    </p:extLst>
  </p:cSld>
  <p:clrMapOvr>
    <a:masterClrMapping/>
  </p:clrMapOvr>
  <p:timing>
    <p:tnLst>
      <p:par>
        <p:cTn xmlns:p14="http://schemas.microsoft.com/office/powerpoint/2010/mai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Date Placeholder 3"/>
          <p:cNvSpPr>
            <a:spLocks noGrp="1"/>
          </p:cNvSpPr>
          <p:nvPr>
            <p:ph type="dt" sz="half" idx="10"/>
          </p:nvPr>
        </p:nvSpPr>
        <p:spPr>
          <a:xfrm>
            <a:off x="650240" y="9040143"/>
            <a:ext cx="3034453" cy="519289"/>
          </a:xfrm>
          <a:prstGeom prst="rect">
            <a:avLst/>
          </a:prstGeom>
        </p:spPr>
        <p:txBody>
          <a:bodyPr lIns="130046" tIns="65023" rIns="130046" bIns="65023"/>
          <a:lstStyle/>
          <a:p>
            <a:fld id="{9C9F3B0C-9637-4B68-95F9-124EB39BDA69}" type="datetime1">
              <a:rPr lang="en-US" smtClean="0"/>
              <a:t>7/17/14</a:t>
            </a:fld>
            <a:endParaRPr lang="en-US"/>
          </a:p>
        </p:txBody>
      </p:sp>
      <p:sp>
        <p:nvSpPr>
          <p:cNvPr id="5" name="Footer Placeholder 4"/>
          <p:cNvSpPr>
            <a:spLocks noGrp="1"/>
          </p:cNvSpPr>
          <p:nvPr>
            <p:ph type="ftr" sz="quarter" idx="11"/>
          </p:nvPr>
        </p:nvSpPr>
        <p:spPr>
          <a:xfrm>
            <a:off x="3901440" y="9297529"/>
            <a:ext cx="4876800" cy="347698"/>
          </a:xfrm>
          <a:prstGeom prst="rect">
            <a:avLst/>
          </a:prstGeom>
        </p:spPr>
        <p:txBody>
          <a:bodyPr lIns="130046" tIns="65023" rIns="130046" bIns="65023"/>
          <a:lstStyle>
            <a:lvl1pPr>
              <a:defRPr sz="1600" baseline="0">
                <a:solidFill>
                  <a:schemeClr val="tx2">
                    <a:lumMod val="60000"/>
                    <a:lumOff val="40000"/>
                  </a:schemeClr>
                </a:solidFill>
                <a:latin typeface="Arial Narrow" pitchFamily="34" charset="0"/>
              </a:defRPr>
            </a:lvl1pPr>
          </a:lstStyle>
          <a:p>
            <a:r>
              <a:rPr lang="en-US" smtClean="0"/>
              <a:t>C.Woody, EIC Detector R&amp;D Committee Meeting,  7/21/14</a:t>
            </a:r>
            <a:endParaRPr lang="en-US" dirty="0"/>
          </a:p>
        </p:txBody>
      </p:sp>
      <p:sp>
        <p:nvSpPr>
          <p:cNvPr id="6" name="Slide Number Placeholder 5"/>
          <p:cNvSpPr>
            <a:spLocks noGrp="1"/>
          </p:cNvSpPr>
          <p:nvPr>
            <p:ph type="sldNum" sz="quarter" idx="12"/>
          </p:nvPr>
        </p:nvSpPr>
        <p:spPr>
          <a:xfrm>
            <a:off x="9753600" y="9320107"/>
            <a:ext cx="3034453" cy="325120"/>
          </a:xfrm>
        </p:spPr>
        <p:txBody>
          <a:bodyPr/>
          <a:lstStyle>
            <a:lvl1pPr>
              <a:defRPr sz="1600" baseline="0">
                <a:solidFill>
                  <a:schemeClr val="tx2">
                    <a:lumMod val="60000"/>
                    <a:lumOff val="40000"/>
                  </a:schemeClr>
                </a:solidFill>
                <a:latin typeface="Arial Narrow" pitchFamily="34" charset="0"/>
              </a:defRPr>
            </a:lvl1pPr>
          </a:lstStyle>
          <a:p>
            <a:fld id="{59EA4CFA-C3DC-4ADB-8A77-9C015038EFD0}" type="slidenum">
              <a:rPr lang="en-US" smtClean="0"/>
              <a:pPr/>
              <a:t>‹#›</a:t>
            </a:fld>
            <a:endParaRPr lang="en-US" dirty="0"/>
          </a:p>
        </p:txBody>
      </p:sp>
    </p:spTree>
    <p:extLst>
      <p:ext uri="{BB962C8B-B14F-4D97-AF65-F5344CB8AC3E}">
        <p14:creationId xmlns:p14="http://schemas.microsoft.com/office/powerpoint/2010/main" val="4292426487"/>
      </p:ext>
    </p:extLst>
  </p:cSld>
  <p:clrMapOvr>
    <a:masterClrMapping/>
  </p:clrMapOvr>
  <p:timing>
    <p:tnLst>
      <p:par>
        <p:cTn xmlns:p14="http://schemas.microsoft.com/office/powerpoint/2010/mai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Date Placeholder 3"/>
          <p:cNvSpPr>
            <a:spLocks noGrp="1"/>
          </p:cNvSpPr>
          <p:nvPr>
            <p:ph type="dt" sz="half" idx="10"/>
          </p:nvPr>
        </p:nvSpPr>
        <p:spPr>
          <a:xfrm>
            <a:off x="650240" y="9040143"/>
            <a:ext cx="3034453" cy="519289"/>
          </a:xfrm>
          <a:prstGeom prst="rect">
            <a:avLst/>
          </a:prstGeom>
        </p:spPr>
        <p:txBody>
          <a:bodyPr lIns="130046" tIns="65023" rIns="130046" bIns="65023"/>
          <a:lstStyle/>
          <a:p>
            <a:fld id="{752275DD-5E17-4039-A547-BAC3018B68D3}" type="datetime1">
              <a:rPr lang="en-US" smtClean="0">
                <a:solidFill>
                  <a:srgbClr val="0000CC">
                    <a:tint val="75000"/>
                  </a:srgbClr>
                </a:solidFill>
              </a:rPr>
              <a:t>7/17/14</a:t>
            </a:fld>
            <a:endParaRPr lang="en-US">
              <a:solidFill>
                <a:srgbClr val="0000CC">
                  <a:tint val="75000"/>
                </a:srgbClr>
              </a:solidFill>
            </a:endParaRPr>
          </a:p>
        </p:txBody>
      </p:sp>
      <p:sp>
        <p:nvSpPr>
          <p:cNvPr id="5" name="Footer Placeholder 4"/>
          <p:cNvSpPr>
            <a:spLocks noGrp="1"/>
          </p:cNvSpPr>
          <p:nvPr>
            <p:ph type="ftr" sz="quarter" idx="11"/>
          </p:nvPr>
        </p:nvSpPr>
        <p:spPr>
          <a:xfrm>
            <a:off x="3901440" y="9297529"/>
            <a:ext cx="4876800" cy="347698"/>
          </a:xfrm>
          <a:prstGeom prst="rect">
            <a:avLst/>
          </a:prstGeom>
        </p:spPr>
        <p:txBody>
          <a:bodyPr lIns="130046" tIns="65023" rIns="130046" bIns="65023"/>
          <a:lstStyle>
            <a:lvl1pPr>
              <a:defRPr sz="1600" baseline="0">
                <a:solidFill>
                  <a:schemeClr val="tx2">
                    <a:lumMod val="60000"/>
                    <a:lumOff val="40000"/>
                  </a:schemeClr>
                </a:solidFill>
                <a:latin typeface="Arial Narrow" pitchFamily="34" charset="0"/>
              </a:defRPr>
            </a:lvl1pPr>
          </a:lstStyle>
          <a:p>
            <a:r>
              <a:rPr lang="en-US" smtClean="0">
                <a:solidFill>
                  <a:srgbClr val="1F497D">
                    <a:lumMod val="60000"/>
                    <a:lumOff val="40000"/>
                  </a:srgbClr>
                </a:solidFill>
              </a:rPr>
              <a:t>C.Woody, EIC Detector R&amp;D Committee Meeting,  7/21/14</a:t>
            </a:r>
            <a:endParaRPr lang="en-US" dirty="0">
              <a:solidFill>
                <a:srgbClr val="1F497D">
                  <a:lumMod val="60000"/>
                  <a:lumOff val="40000"/>
                </a:srgbClr>
              </a:solidFill>
            </a:endParaRPr>
          </a:p>
        </p:txBody>
      </p:sp>
      <p:sp>
        <p:nvSpPr>
          <p:cNvPr id="6" name="Slide Number Placeholder 5"/>
          <p:cNvSpPr>
            <a:spLocks noGrp="1"/>
          </p:cNvSpPr>
          <p:nvPr>
            <p:ph type="sldNum" sz="quarter" idx="12"/>
          </p:nvPr>
        </p:nvSpPr>
        <p:spPr>
          <a:xfrm>
            <a:off x="9753600" y="9320107"/>
            <a:ext cx="3034453" cy="325120"/>
          </a:xfrm>
        </p:spPr>
        <p:txBody>
          <a:bodyPr/>
          <a:lstStyle>
            <a:lvl1pPr>
              <a:defRPr sz="1600" baseline="0">
                <a:solidFill>
                  <a:schemeClr val="tx2">
                    <a:lumMod val="60000"/>
                    <a:lumOff val="40000"/>
                  </a:schemeClr>
                </a:solidFill>
                <a:latin typeface="Arial Narrow" pitchFamily="34" charset="0"/>
              </a:defRPr>
            </a:lvl1pPr>
          </a:lstStyle>
          <a:p>
            <a:fld id="{59EA4CFA-C3DC-4ADB-8A77-9C015038EFD0}" type="slidenum">
              <a:rPr lang="en-US" smtClean="0">
                <a:solidFill>
                  <a:srgbClr val="1F497D">
                    <a:lumMod val="60000"/>
                    <a:lumOff val="40000"/>
                  </a:srgbClr>
                </a:solidFill>
              </a:rPr>
              <a:pPr/>
              <a:t>‹#›</a:t>
            </a:fld>
            <a:endParaRPr lang="en-US" dirty="0">
              <a:solidFill>
                <a:srgbClr val="1F497D">
                  <a:lumMod val="60000"/>
                  <a:lumOff val="40000"/>
                </a:srgbClr>
              </a:solidFill>
            </a:endParaRPr>
          </a:p>
        </p:txBody>
      </p:sp>
    </p:spTree>
    <p:extLst>
      <p:ext uri="{BB962C8B-B14F-4D97-AF65-F5344CB8AC3E}">
        <p14:creationId xmlns:p14="http://schemas.microsoft.com/office/powerpoint/2010/main" val="2688577058"/>
      </p:ext>
    </p:extLst>
  </p:cSld>
  <p:clrMapOvr>
    <a:masterClrMapping/>
  </p:clrMapOvr>
  <p:timing>
    <p:tnLst>
      <p:par>
        <p:cTn xmlns:p14="http://schemas.microsoft.com/office/powerpoint/2010/mai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Date Placeholder 3"/>
          <p:cNvSpPr>
            <a:spLocks noGrp="1"/>
          </p:cNvSpPr>
          <p:nvPr>
            <p:ph type="dt" sz="half" idx="10"/>
          </p:nvPr>
        </p:nvSpPr>
        <p:spPr>
          <a:xfrm>
            <a:off x="650240" y="9040143"/>
            <a:ext cx="3034453" cy="519289"/>
          </a:xfrm>
          <a:prstGeom prst="rect">
            <a:avLst/>
          </a:prstGeom>
        </p:spPr>
        <p:txBody>
          <a:bodyPr lIns="130046" tIns="65023" rIns="130046" bIns="65023"/>
          <a:lstStyle/>
          <a:p>
            <a:fld id="{752275DD-5E17-4039-A547-BAC3018B68D3}" type="datetime1">
              <a:rPr lang="en-US" smtClean="0">
                <a:solidFill>
                  <a:srgbClr val="0000CC">
                    <a:tint val="75000"/>
                  </a:srgbClr>
                </a:solidFill>
              </a:rPr>
              <a:t>7/17/14</a:t>
            </a:fld>
            <a:endParaRPr lang="en-US">
              <a:solidFill>
                <a:srgbClr val="0000CC">
                  <a:tint val="75000"/>
                </a:srgbClr>
              </a:solidFill>
            </a:endParaRPr>
          </a:p>
        </p:txBody>
      </p:sp>
      <p:sp>
        <p:nvSpPr>
          <p:cNvPr id="5" name="Footer Placeholder 4"/>
          <p:cNvSpPr>
            <a:spLocks noGrp="1"/>
          </p:cNvSpPr>
          <p:nvPr>
            <p:ph type="ftr" sz="quarter" idx="11"/>
          </p:nvPr>
        </p:nvSpPr>
        <p:spPr>
          <a:xfrm>
            <a:off x="3901440" y="9297529"/>
            <a:ext cx="4876800" cy="347698"/>
          </a:xfrm>
          <a:prstGeom prst="rect">
            <a:avLst/>
          </a:prstGeom>
        </p:spPr>
        <p:txBody>
          <a:bodyPr lIns="130046" tIns="65023" rIns="130046" bIns="65023"/>
          <a:lstStyle>
            <a:lvl1pPr>
              <a:defRPr sz="1600" baseline="0">
                <a:solidFill>
                  <a:schemeClr val="tx2">
                    <a:lumMod val="60000"/>
                    <a:lumOff val="40000"/>
                  </a:schemeClr>
                </a:solidFill>
                <a:latin typeface="Arial Narrow" pitchFamily="34" charset="0"/>
              </a:defRPr>
            </a:lvl1pPr>
          </a:lstStyle>
          <a:p>
            <a:r>
              <a:rPr lang="en-US" smtClean="0">
                <a:solidFill>
                  <a:srgbClr val="1F497D">
                    <a:lumMod val="60000"/>
                    <a:lumOff val="40000"/>
                  </a:srgbClr>
                </a:solidFill>
              </a:rPr>
              <a:t>C.Woody, EIC Detector R&amp;D Committee Meeting,  7/21/14</a:t>
            </a:r>
            <a:endParaRPr lang="en-US" dirty="0">
              <a:solidFill>
                <a:srgbClr val="1F497D">
                  <a:lumMod val="60000"/>
                  <a:lumOff val="40000"/>
                </a:srgbClr>
              </a:solidFill>
            </a:endParaRPr>
          </a:p>
        </p:txBody>
      </p:sp>
      <p:sp>
        <p:nvSpPr>
          <p:cNvPr id="6" name="Slide Number Placeholder 5"/>
          <p:cNvSpPr>
            <a:spLocks noGrp="1"/>
          </p:cNvSpPr>
          <p:nvPr>
            <p:ph type="sldNum" sz="quarter" idx="12"/>
          </p:nvPr>
        </p:nvSpPr>
        <p:spPr>
          <a:xfrm>
            <a:off x="9753600" y="9320107"/>
            <a:ext cx="3034453" cy="325120"/>
          </a:xfrm>
        </p:spPr>
        <p:txBody>
          <a:bodyPr/>
          <a:lstStyle>
            <a:lvl1pPr>
              <a:defRPr sz="1600" baseline="0">
                <a:solidFill>
                  <a:schemeClr val="tx2">
                    <a:lumMod val="60000"/>
                    <a:lumOff val="40000"/>
                  </a:schemeClr>
                </a:solidFill>
                <a:latin typeface="Arial Narrow" pitchFamily="34" charset="0"/>
              </a:defRPr>
            </a:lvl1pPr>
          </a:lstStyle>
          <a:p>
            <a:fld id="{59EA4CFA-C3DC-4ADB-8A77-9C015038EFD0}" type="slidenum">
              <a:rPr lang="en-US" smtClean="0">
                <a:solidFill>
                  <a:srgbClr val="1F497D">
                    <a:lumMod val="60000"/>
                    <a:lumOff val="40000"/>
                  </a:srgbClr>
                </a:solidFill>
              </a:rPr>
              <a:pPr/>
              <a:t>‹#›</a:t>
            </a:fld>
            <a:endParaRPr lang="en-US" dirty="0">
              <a:solidFill>
                <a:srgbClr val="1F497D">
                  <a:lumMod val="60000"/>
                  <a:lumOff val="40000"/>
                </a:srgbClr>
              </a:solidFill>
            </a:endParaRPr>
          </a:p>
        </p:txBody>
      </p:sp>
    </p:spTree>
    <p:extLst>
      <p:ext uri="{BB962C8B-B14F-4D97-AF65-F5344CB8AC3E}">
        <p14:creationId xmlns:p14="http://schemas.microsoft.com/office/powerpoint/2010/main" val="3519340039"/>
      </p:ext>
    </p:extLst>
  </p:cSld>
  <p:clrMapOvr>
    <a:masterClrMapping/>
  </p:clrMapOvr>
  <p:timing>
    <p:tnLst>
      <p:par>
        <p:cTn xmlns:p14="http://schemas.microsoft.com/office/powerpoint/2010/mai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6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Date Placeholder 3"/>
          <p:cNvSpPr>
            <a:spLocks noGrp="1"/>
          </p:cNvSpPr>
          <p:nvPr>
            <p:ph type="dt" sz="half" idx="10"/>
          </p:nvPr>
        </p:nvSpPr>
        <p:spPr>
          <a:xfrm>
            <a:off x="650240" y="9040143"/>
            <a:ext cx="3034453" cy="519289"/>
          </a:xfrm>
          <a:prstGeom prst="rect">
            <a:avLst/>
          </a:prstGeom>
        </p:spPr>
        <p:txBody>
          <a:bodyPr lIns="130046" tIns="65023" rIns="130046" bIns="65023"/>
          <a:lstStyle/>
          <a:p>
            <a:fld id="{752275DD-5E17-4039-A547-BAC3018B68D3}" type="datetime1">
              <a:rPr lang="en-US" smtClean="0">
                <a:solidFill>
                  <a:srgbClr val="0000CC">
                    <a:tint val="75000"/>
                  </a:srgbClr>
                </a:solidFill>
              </a:rPr>
              <a:t>7/17/14</a:t>
            </a:fld>
            <a:endParaRPr lang="en-US">
              <a:solidFill>
                <a:srgbClr val="0000CC">
                  <a:tint val="75000"/>
                </a:srgbClr>
              </a:solidFill>
            </a:endParaRPr>
          </a:p>
        </p:txBody>
      </p:sp>
      <p:sp>
        <p:nvSpPr>
          <p:cNvPr id="5" name="Footer Placeholder 4"/>
          <p:cNvSpPr>
            <a:spLocks noGrp="1"/>
          </p:cNvSpPr>
          <p:nvPr>
            <p:ph type="ftr" sz="quarter" idx="11"/>
          </p:nvPr>
        </p:nvSpPr>
        <p:spPr>
          <a:xfrm>
            <a:off x="3901440" y="9297529"/>
            <a:ext cx="4876800" cy="347698"/>
          </a:xfrm>
          <a:prstGeom prst="rect">
            <a:avLst/>
          </a:prstGeom>
        </p:spPr>
        <p:txBody>
          <a:bodyPr lIns="130046" tIns="65023" rIns="130046" bIns="65023"/>
          <a:lstStyle>
            <a:lvl1pPr>
              <a:defRPr sz="1600" baseline="0">
                <a:solidFill>
                  <a:schemeClr val="tx2">
                    <a:lumMod val="60000"/>
                    <a:lumOff val="40000"/>
                  </a:schemeClr>
                </a:solidFill>
                <a:latin typeface="Arial Narrow" pitchFamily="34" charset="0"/>
              </a:defRPr>
            </a:lvl1pPr>
          </a:lstStyle>
          <a:p>
            <a:r>
              <a:rPr lang="en-US" smtClean="0">
                <a:solidFill>
                  <a:srgbClr val="1F497D">
                    <a:lumMod val="60000"/>
                    <a:lumOff val="40000"/>
                  </a:srgbClr>
                </a:solidFill>
              </a:rPr>
              <a:t>C.Woody, EIC Detector R&amp;D Committee Meeting,  7/21/14</a:t>
            </a:r>
            <a:endParaRPr lang="en-US" dirty="0">
              <a:solidFill>
                <a:srgbClr val="1F497D">
                  <a:lumMod val="60000"/>
                  <a:lumOff val="40000"/>
                </a:srgbClr>
              </a:solidFill>
            </a:endParaRPr>
          </a:p>
        </p:txBody>
      </p:sp>
      <p:sp>
        <p:nvSpPr>
          <p:cNvPr id="6" name="Slide Number Placeholder 5"/>
          <p:cNvSpPr>
            <a:spLocks noGrp="1"/>
          </p:cNvSpPr>
          <p:nvPr>
            <p:ph type="sldNum" sz="quarter" idx="12"/>
          </p:nvPr>
        </p:nvSpPr>
        <p:spPr>
          <a:xfrm>
            <a:off x="9753600" y="9320107"/>
            <a:ext cx="3034453" cy="325120"/>
          </a:xfrm>
        </p:spPr>
        <p:txBody>
          <a:bodyPr/>
          <a:lstStyle>
            <a:lvl1pPr>
              <a:defRPr sz="1600" baseline="0">
                <a:solidFill>
                  <a:schemeClr val="tx2">
                    <a:lumMod val="60000"/>
                    <a:lumOff val="40000"/>
                  </a:schemeClr>
                </a:solidFill>
                <a:latin typeface="Arial Narrow" pitchFamily="34" charset="0"/>
              </a:defRPr>
            </a:lvl1pPr>
          </a:lstStyle>
          <a:p>
            <a:fld id="{59EA4CFA-C3DC-4ADB-8A77-9C015038EFD0}" type="slidenum">
              <a:rPr lang="en-US" smtClean="0">
                <a:solidFill>
                  <a:srgbClr val="1F497D">
                    <a:lumMod val="60000"/>
                    <a:lumOff val="40000"/>
                  </a:srgbClr>
                </a:solidFill>
              </a:rPr>
              <a:pPr/>
              <a:t>‹#›</a:t>
            </a:fld>
            <a:endParaRPr lang="en-US" dirty="0">
              <a:solidFill>
                <a:srgbClr val="1F497D">
                  <a:lumMod val="60000"/>
                  <a:lumOff val="40000"/>
                </a:srgbClr>
              </a:solidFill>
            </a:endParaRPr>
          </a:p>
        </p:txBody>
      </p:sp>
    </p:spTree>
    <p:extLst>
      <p:ext uri="{BB962C8B-B14F-4D97-AF65-F5344CB8AC3E}">
        <p14:creationId xmlns:p14="http://schemas.microsoft.com/office/powerpoint/2010/main" val="165144957"/>
      </p:ext>
    </p:extLst>
  </p:cSld>
  <p:clrMapOvr>
    <a:masterClrMapping/>
  </p:clrMapOvr>
  <p:timing>
    <p:tnLst>
      <p:par>
        <p:cTn xmlns:p14="http://schemas.microsoft.com/office/powerpoint/2010/mai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0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1"/>
          <p:cNvSpPr>
            <a:spLocks noGrp="1"/>
          </p:cNvSpPr>
          <p:nvPr>
            <p:ph type="sldNum" sz="quarter" idx="10"/>
          </p:nvPr>
        </p:nvSpPr>
        <p:spPr/>
        <p:txBody>
          <a:bodyPr/>
          <a:lstStyle>
            <a:lvl1pPr>
              <a:defRPr/>
            </a:lvl1pPr>
          </a:lstStyle>
          <a:p>
            <a:pPr>
              <a:defRPr/>
            </a:pPr>
            <a:fld id="{C74722E6-F29F-7F41-AB9C-FB62860DD2F9}" type="slidenum">
              <a:rPr lang="en-US"/>
              <a:pPr>
                <a:defRPr/>
              </a:pPr>
              <a:t>‹#›</a:t>
            </a:fld>
            <a:endParaRPr lang="en-US"/>
          </a:p>
        </p:txBody>
      </p:sp>
    </p:spTree>
    <p:extLst>
      <p:ext uri="{BB962C8B-B14F-4D97-AF65-F5344CB8AC3E}">
        <p14:creationId xmlns:p14="http://schemas.microsoft.com/office/powerpoint/2010/main" val="1472008527"/>
      </p:ext>
    </p:extLst>
  </p:cSld>
  <p:clrMapOvr>
    <a:masterClrMapping/>
  </p:clrMapOvr>
  <p:transition xmlns:p14="http://schemas.microsoft.com/office/powerpoint/2010/main"/>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7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Date Placeholder 3"/>
          <p:cNvSpPr>
            <a:spLocks noGrp="1"/>
          </p:cNvSpPr>
          <p:nvPr>
            <p:ph type="dt" sz="half" idx="10"/>
          </p:nvPr>
        </p:nvSpPr>
        <p:spPr>
          <a:xfrm>
            <a:off x="650240" y="9040143"/>
            <a:ext cx="3034453" cy="519289"/>
          </a:xfrm>
          <a:prstGeom prst="rect">
            <a:avLst/>
          </a:prstGeom>
        </p:spPr>
        <p:txBody>
          <a:bodyPr lIns="130046" tIns="65023" rIns="130046" bIns="65023"/>
          <a:lstStyle/>
          <a:p>
            <a:fld id="{752275DD-5E17-4039-A547-BAC3018B68D3}" type="datetime1">
              <a:rPr lang="en-US" smtClean="0">
                <a:solidFill>
                  <a:srgbClr val="0000CC">
                    <a:tint val="75000"/>
                  </a:srgbClr>
                </a:solidFill>
              </a:rPr>
              <a:t>7/17/14</a:t>
            </a:fld>
            <a:endParaRPr lang="en-US">
              <a:solidFill>
                <a:srgbClr val="0000CC">
                  <a:tint val="75000"/>
                </a:srgbClr>
              </a:solidFill>
            </a:endParaRPr>
          </a:p>
        </p:txBody>
      </p:sp>
      <p:sp>
        <p:nvSpPr>
          <p:cNvPr id="5" name="Footer Placeholder 4"/>
          <p:cNvSpPr>
            <a:spLocks noGrp="1"/>
          </p:cNvSpPr>
          <p:nvPr>
            <p:ph type="ftr" sz="quarter" idx="11"/>
          </p:nvPr>
        </p:nvSpPr>
        <p:spPr>
          <a:xfrm>
            <a:off x="3901440" y="9297529"/>
            <a:ext cx="4876800" cy="347698"/>
          </a:xfrm>
          <a:prstGeom prst="rect">
            <a:avLst/>
          </a:prstGeom>
        </p:spPr>
        <p:txBody>
          <a:bodyPr lIns="130046" tIns="65023" rIns="130046" bIns="65023"/>
          <a:lstStyle>
            <a:lvl1pPr>
              <a:defRPr sz="1600" baseline="0">
                <a:solidFill>
                  <a:schemeClr val="tx2">
                    <a:lumMod val="60000"/>
                    <a:lumOff val="40000"/>
                  </a:schemeClr>
                </a:solidFill>
                <a:latin typeface="Arial Narrow" pitchFamily="34" charset="0"/>
              </a:defRPr>
            </a:lvl1pPr>
          </a:lstStyle>
          <a:p>
            <a:r>
              <a:rPr lang="en-US" smtClean="0">
                <a:solidFill>
                  <a:srgbClr val="1F497D">
                    <a:lumMod val="60000"/>
                    <a:lumOff val="40000"/>
                  </a:srgbClr>
                </a:solidFill>
              </a:rPr>
              <a:t>C.Woody, EIC Detector R&amp;D Committee Meeting,  7/21/14</a:t>
            </a:r>
            <a:endParaRPr lang="en-US" dirty="0">
              <a:solidFill>
                <a:srgbClr val="1F497D">
                  <a:lumMod val="60000"/>
                  <a:lumOff val="40000"/>
                </a:srgbClr>
              </a:solidFill>
            </a:endParaRPr>
          </a:p>
        </p:txBody>
      </p:sp>
      <p:sp>
        <p:nvSpPr>
          <p:cNvPr id="6" name="Slide Number Placeholder 5"/>
          <p:cNvSpPr>
            <a:spLocks noGrp="1"/>
          </p:cNvSpPr>
          <p:nvPr>
            <p:ph type="sldNum" sz="quarter" idx="12"/>
          </p:nvPr>
        </p:nvSpPr>
        <p:spPr>
          <a:xfrm>
            <a:off x="9753600" y="9320107"/>
            <a:ext cx="3034453" cy="325120"/>
          </a:xfrm>
        </p:spPr>
        <p:txBody>
          <a:bodyPr/>
          <a:lstStyle>
            <a:lvl1pPr>
              <a:defRPr sz="1600" baseline="0">
                <a:solidFill>
                  <a:schemeClr val="tx2">
                    <a:lumMod val="60000"/>
                    <a:lumOff val="40000"/>
                  </a:schemeClr>
                </a:solidFill>
                <a:latin typeface="Arial Narrow" pitchFamily="34" charset="0"/>
              </a:defRPr>
            </a:lvl1pPr>
          </a:lstStyle>
          <a:p>
            <a:fld id="{59EA4CFA-C3DC-4ADB-8A77-9C015038EFD0}" type="slidenum">
              <a:rPr lang="en-US" smtClean="0">
                <a:solidFill>
                  <a:srgbClr val="1F497D">
                    <a:lumMod val="60000"/>
                    <a:lumOff val="40000"/>
                  </a:srgbClr>
                </a:solidFill>
              </a:rPr>
              <a:pPr/>
              <a:t>‹#›</a:t>
            </a:fld>
            <a:endParaRPr lang="en-US" dirty="0">
              <a:solidFill>
                <a:srgbClr val="1F497D">
                  <a:lumMod val="60000"/>
                  <a:lumOff val="40000"/>
                </a:srgbClr>
              </a:solidFill>
            </a:endParaRPr>
          </a:p>
        </p:txBody>
      </p:sp>
    </p:spTree>
    <p:extLst>
      <p:ext uri="{BB962C8B-B14F-4D97-AF65-F5344CB8AC3E}">
        <p14:creationId xmlns:p14="http://schemas.microsoft.com/office/powerpoint/2010/main" val="3556689167"/>
      </p:ext>
    </p:extLst>
  </p:cSld>
  <p:clrMapOvr>
    <a:masterClrMapping/>
  </p:clrMapOvr>
  <p:timing>
    <p:tnLst>
      <p:par>
        <p:cTn xmlns:p14="http://schemas.microsoft.com/office/powerpoint/2010/mai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8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Date Placeholder 3"/>
          <p:cNvSpPr>
            <a:spLocks noGrp="1"/>
          </p:cNvSpPr>
          <p:nvPr>
            <p:ph type="dt" sz="half" idx="10"/>
          </p:nvPr>
        </p:nvSpPr>
        <p:spPr>
          <a:xfrm>
            <a:off x="650240" y="9040143"/>
            <a:ext cx="3034453" cy="519289"/>
          </a:xfrm>
          <a:prstGeom prst="rect">
            <a:avLst/>
          </a:prstGeom>
        </p:spPr>
        <p:txBody>
          <a:bodyPr lIns="130046" tIns="65023" rIns="130046" bIns="65023"/>
          <a:lstStyle/>
          <a:p>
            <a:fld id="{752275DD-5E17-4039-A547-BAC3018B68D3}" type="datetime1">
              <a:rPr lang="en-US" smtClean="0">
                <a:solidFill>
                  <a:srgbClr val="0000CC">
                    <a:tint val="75000"/>
                  </a:srgbClr>
                </a:solidFill>
              </a:rPr>
              <a:t>7/17/14</a:t>
            </a:fld>
            <a:endParaRPr lang="en-US">
              <a:solidFill>
                <a:srgbClr val="0000CC">
                  <a:tint val="75000"/>
                </a:srgbClr>
              </a:solidFill>
            </a:endParaRPr>
          </a:p>
        </p:txBody>
      </p:sp>
      <p:sp>
        <p:nvSpPr>
          <p:cNvPr id="5" name="Footer Placeholder 4"/>
          <p:cNvSpPr>
            <a:spLocks noGrp="1"/>
          </p:cNvSpPr>
          <p:nvPr>
            <p:ph type="ftr" sz="quarter" idx="11"/>
          </p:nvPr>
        </p:nvSpPr>
        <p:spPr>
          <a:xfrm>
            <a:off x="3901440" y="9297529"/>
            <a:ext cx="4876800" cy="347698"/>
          </a:xfrm>
          <a:prstGeom prst="rect">
            <a:avLst/>
          </a:prstGeom>
        </p:spPr>
        <p:txBody>
          <a:bodyPr lIns="130046" tIns="65023" rIns="130046" bIns="65023"/>
          <a:lstStyle>
            <a:lvl1pPr>
              <a:defRPr sz="1600" baseline="0">
                <a:solidFill>
                  <a:schemeClr val="tx2">
                    <a:lumMod val="60000"/>
                    <a:lumOff val="40000"/>
                  </a:schemeClr>
                </a:solidFill>
                <a:latin typeface="Arial Narrow" pitchFamily="34" charset="0"/>
              </a:defRPr>
            </a:lvl1pPr>
          </a:lstStyle>
          <a:p>
            <a:r>
              <a:rPr lang="en-US" smtClean="0">
                <a:solidFill>
                  <a:srgbClr val="1F497D">
                    <a:lumMod val="60000"/>
                    <a:lumOff val="40000"/>
                  </a:srgbClr>
                </a:solidFill>
              </a:rPr>
              <a:t>C.Woody, EIC Detector R&amp;D Committee Meeting,  7/21/14</a:t>
            </a:r>
            <a:endParaRPr lang="en-US" dirty="0">
              <a:solidFill>
                <a:srgbClr val="1F497D">
                  <a:lumMod val="60000"/>
                  <a:lumOff val="40000"/>
                </a:srgbClr>
              </a:solidFill>
            </a:endParaRPr>
          </a:p>
        </p:txBody>
      </p:sp>
      <p:sp>
        <p:nvSpPr>
          <p:cNvPr id="6" name="Slide Number Placeholder 5"/>
          <p:cNvSpPr>
            <a:spLocks noGrp="1"/>
          </p:cNvSpPr>
          <p:nvPr>
            <p:ph type="sldNum" sz="quarter" idx="12"/>
          </p:nvPr>
        </p:nvSpPr>
        <p:spPr>
          <a:xfrm>
            <a:off x="9753600" y="9320107"/>
            <a:ext cx="3034453" cy="325120"/>
          </a:xfrm>
        </p:spPr>
        <p:txBody>
          <a:bodyPr/>
          <a:lstStyle>
            <a:lvl1pPr>
              <a:defRPr sz="1600" baseline="0">
                <a:solidFill>
                  <a:schemeClr val="tx2">
                    <a:lumMod val="60000"/>
                    <a:lumOff val="40000"/>
                  </a:schemeClr>
                </a:solidFill>
                <a:latin typeface="Arial Narrow" pitchFamily="34" charset="0"/>
              </a:defRPr>
            </a:lvl1pPr>
          </a:lstStyle>
          <a:p>
            <a:fld id="{59EA4CFA-C3DC-4ADB-8A77-9C015038EFD0}" type="slidenum">
              <a:rPr lang="en-US" smtClean="0">
                <a:solidFill>
                  <a:srgbClr val="1F497D">
                    <a:lumMod val="60000"/>
                    <a:lumOff val="40000"/>
                  </a:srgbClr>
                </a:solidFill>
              </a:rPr>
              <a:pPr/>
              <a:t>‹#›</a:t>
            </a:fld>
            <a:endParaRPr lang="en-US" dirty="0">
              <a:solidFill>
                <a:srgbClr val="1F497D">
                  <a:lumMod val="60000"/>
                  <a:lumOff val="40000"/>
                </a:srgbClr>
              </a:solidFill>
            </a:endParaRPr>
          </a:p>
        </p:txBody>
      </p:sp>
    </p:spTree>
    <p:extLst>
      <p:ext uri="{BB962C8B-B14F-4D97-AF65-F5344CB8AC3E}">
        <p14:creationId xmlns:p14="http://schemas.microsoft.com/office/powerpoint/2010/main" val="1197594299"/>
      </p:ext>
    </p:extLst>
  </p:cSld>
  <p:clrMapOvr>
    <a:masterClrMapping/>
  </p:clrMapOvr>
  <p:timing>
    <p:tnLst>
      <p:par>
        <p:cTn xmlns:p14="http://schemas.microsoft.com/office/powerpoint/2010/mai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9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Date Placeholder 3"/>
          <p:cNvSpPr>
            <a:spLocks noGrp="1"/>
          </p:cNvSpPr>
          <p:nvPr>
            <p:ph type="dt" sz="half" idx="10"/>
          </p:nvPr>
        </p:nvSpPr>
        <p:spPr>
          <a:xfrm>
            <a:off x="650240" y="9040143"/>
            <a:ext cx="3034453" cy="519289"/>
          </a:xfrm>
          <a:prstGeom prst="rect">
            <a:avLst/>
          </a:prstGeom>
        </p:spPr>
        <p:txBody>
          <a:bodyPr lIns="130046" tIns="65023" rIns="130046" bIns="65023"/>
          <a:lstStyle/>
          <a:p>
            <a:fld id="{752275DD-5E17-4039-A547-BAC3018B68D3}" type="datetime1">
              <a:rPr lang="en-US" smtClean="0">
                <a:solidFill>
                  <a:srgbClr val="0000CC">
                    <a:tint val="75000"/>
                  </a:srgbClr>
                </a:solidFill>
              </a:rPr>
              <a:t>7/17/14</a:t>
            </a:fld>
            <a:endParaRPr lang="en-US">
              <a:solidFill>
                <a:srgbClr val="0000CC">
                  <a:tint val="75000"/>
                </a:srgbClr>
              </a:solidFill>
            </a:endParaRPr>
          </a:p>
        </p:txBody>
      </p:sp>
      <p:sp>
        <p:nvSpPr>
          <p:cNvPr id="5" name="Footer Placeholder 4"/>
          <p:cNvSpPr>
            <a:spLocks noGrp="1"/>
          </p:cNvSpPr>
          <p:nvPr>
            <p:ph type="ftr" sz="quarter" idx="11"/>
          </p:nvPr>
        </p:nvSpPr>
        <p:spPr>
          <a:xfrm>
            <a:off x="3901440" y="9297529"/>
            <a:ext cx="4876800" cy="347698"/>
          </a:xfrm>
          <a:prstGeom prst="rect">
            <a:avLst/>
          </a:prstGeom>
        </p:spPr>
        <p:txBody>
          <a:bodyPr lIns="130046" tIns="65023" rIns="130046" bIns="65023"/>
          <a:lstStyle>
            <a:lvl1pPr>
              <a:defRPr sz="1600" baseline="0">
                <a:solidFill>
                  <a:schemeClr val="tx2">
                    <a:lumMod val="60000"/>
                    <a:lumOff val="40000"/>
                  </a:schemeClr>
                </a:solidFill>
                <a:latin typeface="Arial Narrow" pitchFamily="34" charset="0"/>
              </a:defRPr>
            </a:lvl1pPr>
          </a:lstStyle>
          <a:p>
            <a:r>
              <a:rPr lang="en-US" smtClean="0">
                <a:solidFill>
                  <a:srgbClr val="1F497D">
                    <a:lumMod val="60000"/>
                    <a:lumOff val="40000"/>
                  </a:srgbClr>
                </a:solidFill>
              </a:rPr>
              <a:t>C.Woody, EIC Detector R&amp;D Committee Meeting,  7/21/14</a:t>
            </a:r>
            <a:endParaRPr lang="en-US" dirty="0">
              <a:solidFill>
                <a:srgbClr val="1F497D">
                  <a:lumMod val="60000"/>
                  <a:lumOff val="40000"/>
                </a:srgbClr>
              </a:solidFill>
            </a:endParaRPr>
          </a:p>
        </p:txBody>
      </p:sp>
      <p:sp>
        <p:nvSpPr>
          <p:cNvPr id="6" name="Slide Number Placeholder 5"/>
          <p:cNvSpPr>
            <a:spLocks noGrp="1"/>
          </p:cNvSpPr>
          <p:nvPr>
            <p:ph type="sldNum" sz="quarter" idx="12"/>
          </p:nvPr>
        </p:nvSpPr>
        <p:spPr>
          <a:xfrm>
            <a:off x="9753600" y="9320107"/>
            <a:ext cx="3034453" cy="325120"/>
          </a:xfrm>
        </p:spPr>
        <p:txBody>
          <a:bodyPr/>
          <a:lstStyle>
            <a:lvl1pPr>
              <a:defRPr sz="1600" baseline="0">
                <a:solidFill>
                  <a:schemeClr val="tx2">
                    <a:lumMod val="60000"/>
                    <a:lumOff val="40000"/>
                  </a:schemeClr>
                </a:solidFill>
                <a:latin typeface="Arial Narrow" pitchFamily="34" charset="0"/>
              </a:defRPr>
            </a:lvl1pPr>
          </a:lstStyle>
          <a:p>
            <a:fld id="{59EA4CFA-C3DC-4ADB-8A77-9C015038EFD0}" type="slidenum">
              <a:rPr lang="en-US" smtClean="0">
                <a:solidFill>
                  <a:srgbClr val="1F497D">
                    <a:lumMod val="60000"/>
                    <a:lumOff val="40000"/>
                  </a:srgbClr>
                </a:solidFill>
              </a:rPr>
              <a:pPr/>
              <a:t>‹#›</a:t>
            </a:fld>
            <a:endParaRPr lang="en-US" dirty="0">
              <a:solidFill>
                <a:srgbClr val="1F497D">
                  <a:lumMod val="60000"/>
                  <a:lumOff val="40000"/>
                </a:srgbClr>
              </a:solidFill>
            </a:endParaRPr>
          </a:p>
        </p:txBody>
      </p:sp>
    </p:spTree>
    <p:extLst>
      <p:ext uri="{BB962C8B-B14F-4D97-AF65-F5344CB8AC3E}">
        <p14:creationId xmlns:p14="http://schemas.microsoft.com/office/powerpoint/2010/main" val="2422796746"/>
      </p:ext>
    </p:extLst>
  </p:cSld>
  <p:clrMapOvr>
    <a:masterClrMapping/>
  </p:clrMapOvr>
  <p:timing>
    <p:tnLst>
      <p:par>
        <p:cTn xmlns:p14="http://schemas.microsoft.com/office/powerpoint/2010/mai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3185136635"/>
      </p:ext>
    </p:extLst>
  </p:cSld>
  <p:clrMapOvr>
    <a:masterClrMapping/>
  </p:clrMapOvr>
  <p:transition xmlns:p14="http://schemas.microsoft.com/office/powerpoint/2010/main"/>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644092917"/>
      </p:ext>
    </p:extLst>
  </p:cSld>
  <p:clrMapOvr>
    <a:masterClrMapping/>
  </p:clrMapOvr>
  <p:transition xmlns:p14="http://schemas.microsoft.com/office/powerpoint/2010/main"/>
</p:sldLayout>
</file>

<file path=ppt/slideLayouts/slideLayout3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079263057"/>
      </p:ext>
    </p:extLst>
  </p:cSld>
  <p:clrMapOvr>
    <a:masterClrMapping/>
  </p:clrMapOvr>
  <p:transition xmlns:p14="http://schemas.microsoft.com/office/powerpoint/2010/main"/>
</p:sldLayout>
</file>

<file path=ppt/slideLayouts/slideLayout3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2768600"/>
            <a:ext cx="51562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768600"/>
            <a:ext cx="51562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120167910"/>
      </p:ext>
    </p:extLst>
  </p:cSld>
  <p:clrMapOvr>
    <a:masterClrMapping/>
  </p:clrMapOvr>
  <p:transition xmlns:p14="http://schemas.microsoft.com/office/powerpoint/2010/main"/>
</p:sldLayout>
</file>

<file path=ppt/slideLayouts/slideLayout3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442008354"/>
      </p:ext>
    </p:extLst>
  </p:cSld>
  <p:clrMapOvr>
    <a:masterClrMapping/>
  </p:clrMapOvr>
  <p:transition xmlns:p14="http://schemas.microsoft.com/office/powerpoint/2010/main"/>
</p:sldLayout>
</file>

<file path=ppt/slideLayouts/slideLayout3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621737330"/>
      </p:ext>
    </p:extLst>
  </p:cSld>
  <p:clrMapOvr>
    <a:masterClrMapping/>
  </p:clrMapOvr>
  <p:transition xmlns:p14="http://schemas.microsoft.com/office/powerpoint/2010/main"/>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222950591"/>
      </p:ext>
    </p:extLst>
  </p:cSld>
  <p:clrMapOvr>
    <a:masterClrMapping/>
  </p:clrMapOvr>
  <p:transition xmlns:p14="http://schemas.microsoft.com/office/powerpoint/2010/mai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9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1"/>
          <p:cNvSpPr>
            <a:spLocks noGrp="1"/>
          </p:cNvSpPr>
          <p:nvPr>
            <p:ph type="sldNum" sz="quarter" idx="10"/>
          </p:nvPr>
        </p:nvSpPr>
        <p:spPr/>
        <p:txBody>
          <a:bodyPr/>
          <a:lstStyle>
            <a:lvl1pPr>
              <a:defRPr/>
            </a:lvl1pPr>
          </a:lstStyle>
          <a:p>
            <a:pPr>
              <a:defRPr/>
            </a:pPr>
            <a:fld id="{689D8C36-1E9C-8D41-8995-0C516C0E9591}" type="slidenum">
              <a:rPr lang="en-US"/>
              <a:pPr>
                <a:defRPr/>
              </a:pPr>
              <a:t>‹#›</a:t>
            </a:fld>
            <a:endParaRPr lang="en-US"/>
          </a:p>
        </p:txBody>
      </p:sp>
    </p:spTree>
    <p:extLst>
      <p:ext uri="{BB962C8B-B14F-4D97-AF65-F5344CB8AC3E}">
        <p14:creationId xmlns:p14="http://schemas.microsoft.com/office/powerpoint/2010/main" val="1269851629"/>
      </p:ext>
    </p:extLst>
  </p:cSld>
  <p:clrMapOvr>
    <a:masterClrMapping/>
  </p:clrMapOvr>
  <p:transition xmlns:p14="http://schemas.microsoft.com/office/powerpoint/2010/main"/>
</p:sldLayout>
</file>

<file path=ppt/slideLayouts/slideLayout4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224210735"/>
      </p:ext>
    </p:extLst>
  </p:cSld>
  <p:clrMapOvr>
    <a:masterClrMapping/>
  </p:clrMapOvr>
  <p:transition xmlns:p14="http://schemas.microsoft.com/office/powerpoint/2010/main"/>
</p:sldLayout>
</file>

<file path=ppt/slideLayouts/slideLayout4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667597128"/>
      </p:ext>
    </p:extLst>
  </p:cSld>
  <p:clrMapOvr>
    <a:masterClrMapping/>
  </p:clrMapOvr>
  <p:transition xmlns:p14="http://schemas.microsoft.com/office/powerpoint/2010/main"/>
</p:sldLayout>
</file>

<file path=ppt/slideLayouts/slideLayout4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749228041"/>
      </p:ext>
    </p:extLst>
  </p:cSld>
  <p:clrMapOvr>
    <a:masterClrMapping/>
  </p:clrMapOvr>
  <p:transition xmlns:p14="http://schemas.microsoft.com/office/powerpoint/2010/main"/>
</p:sldLayout>
</file>

<file path=ppt/slideLayouts/slideLayout4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254000"/>
            <a:ext cx="2616200" cy="8229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254000"/>
            <a:ext cx="7696200" cy="8229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83505419"/>
      </p:ext>
    </p:extLst>
  </p:cSld>
  <p:clrMapOvr>
    <a:masterClrMapping/>
  </p:clrMapOvr>
  <p:transition xmlns:p14="http://schemas.microsoft.com/office/powerpoint/2010/main"/>
</p:sldLayout>
</file>

<file path=ppt/slideLayouts/slideLayout4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2743932511"/>
      </p:ext>
    </p:extLst>
  </p:cSld>
  <p:clrMapOvr>
    <a:masterClrMapping/>
  </p:clrMapOvr>
  <p:transition xmlns:p14="http://schemas.microsoft.com/office/powerpoint/2010/main"/>
</p:sldLayout>
</file>

<file path=ppt/slideLayouts/slideLayout4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50875" y="2276475"/>
            <a:ext cx="11703050" cy="6435725"/>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835673298"/>
      </p:ext>
    </p:extLst>
  </p:cSld>
  <p:clrMapOvr>
    <a:masterClrMapping/>
  </p:clrMapOvr>
  <p:transition xmlns:p14="http://schemas.microsoft.com/office/powerpoint/2010/main"/>
</p:sldLayout>
</file>

<file path=ppt/slideLayouts/slideLayout4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561477096"/>
      </p:ext>
    </p:extLst>
  </p:cSld>
  <p:clrMapOvr>
    <a:masterClrMapping/>
  </p:clrMapOvr>
  <p:transition xmlns:p14="http://schemas.microsoft.com/office/powerpoint/2010/main"/>
</p:sldLayout>
</file>

<file path=ppt/slideLayouts/slideLayout4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50875"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858675830"/>
      </p:ext>
    </p:extLst>
  </p:cSld>
  <p:clrMapOvr>
    <a:masterClrMapping/>
  </p:clrMapOvr>
  <p:transition xmlns:p14="http://schemas.microsoft.com/office/powerpoint/2010/main"/>
</p:sldLayout>
</file>

<file path=ppt/slideLayouts/slideLayout4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799269437"/>
      </p:ext>
    </p:extLst>
  </p:cSld>
  <p:clrMapOvr>
    <a:masterClrMapping/>
  </p:clrMapOvr>
  <p:transition xmlns:p14="http://schemas.microsoft.com/office/powerpoint/2010/main"/>
</p:sldLayout>
</file>

<file path=ppt/slideLayouts/slideLayout4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8301397"/>
      </p:ext>
    </p:extLst>
  </p:cSld>
  <p:clrMapOvr>
    <a:masterClrMapping/>
  </p:clrMapOvr>
  <p:transition xmlns:p14="http://schemas.microsoft.com/office/powerpoint/2010/mai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8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1"/>
          <p:cNvSpPr>
            <a:spLocks noGrp="1"/>
          </p:cNvSpPr>
          <p:nvPr>
            <p:ph type="sldNum" sz="quarter" idx="10"/>
          </p:nvPr>
        </p:nvSpPr>
        <p:spPr/>
        <p:txBody>
          <a:bodyPr/>
          <a:lstStyle>
            <a:lvl1pPr>
              <a:defRPr/>
            </a:lvl1pPr>
          </a:lstStyle>
          <a:p>
            <a:pPr>
              <a:defRPr/>
            </a:pPr>
            <a:fld id="{8767567C-9F74-1140-846C-CB85770F5B3E}" type="slidenum">
              <a:rPr lang="en-US"/>
              <a:pPr>
                <a:defRPr/>
              </a:pPr>
              <a:t>‹#›</a:t>
            </a:fld>
            <a:endParaRPr lang="en-US"/>
          </a:p>
        </p:txBody>
      </p:sp>
    </p:spTree>
    <p:extLst>
      <p:ext uri="{BB962C8B-B14F-4D97-AF65-F5344CB8AC3E}">
        <p14:creationId xmlns:p14="http://schemas.microsoft.com/office/powerpoint/2010/main" val="354953739"/>
      </p:ext>
    </p:extLst>
  </p:cSld>
  <p:clrMapOvr>
    <a:masterClrMapping/>
  </p:clrMapOvr>
  <p:transition xmlns:p14="http://schemas.microsoft.com/office/powerpoint/2010/main"/>
</p:sldLayout>
</file>

<file path=ppt/slideLayouts/slideLayout5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13819652"/>
      </p:ext>
    </p:extLst>
  </p:cSld>
  <p:clrMapOvr>
    <a:masterClrMapping/>
  </p:clrMapOvr>
  <p:transition xmlns:p14="http://schemas.microsoft.com/office/powerpoint/2010/main"/>
</p:sldLayout>
</file>

<file path=ppt/slideLayouts/slideLayout5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600169685"/>
      </p:ext>
    </p:extLst>
  </p:cSld>
  <p:clrMapOvr>
    <a:masterClrMapping/>
  </p:clrMapOvr>
  <p:transition xmlns:p14="http://schemas.microsoft.com/office/powerpoint/2010/main"/>
</p:sldLayout>
</file>

<file path=ppt/slideLayouts/slideLayout5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2549525" y="7634288"/>
            <a:ext cx="7802563" cy="1144587"/>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548433819"/>
      </p:ext>
    </p:extLst>
  </p:cSld>
  <p:clrMapOvr>
    <a:masterClrMapping/>
  </p:clrMapOvr>
  <p:transition xmlns:p14="http://schemas.microsoft.com/office/powerpoint/2010/main"/>
</p:sldLayout>
</file>

<file path=ppt/slideLayouts/slideLayout5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11703050"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575226325"/>
      </p:ext>
    </p:extLst>
  </p:cSld>
  <p:clrMapOvr>
    <a:masterClrMapping/>
  </p:clrMapOvr>
  <p:transition xmlns:p14="http://schemas.microsoft.com/office/powerpoint/2010/main"/>
</p:sldLayout>
</file>

<file path=ppt/slideLayouts/slideLayout5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2276475"/>
            <a:ext cx="2925762" cy="64357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8624888"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944808318"/>
      </p:ext>
    </p:extLst>
  </p:cSld>
  <p:clrMapOvr>
    <a:masterClrMapping/>
  </p:clrMapOvr>
  <p:transition xmlns:p14="http://schemas.microsoft.com/office/powerpoint/2010/main"/>
</p:sldLayout>
</file>

<file path=ppt/slideLayouts/slideLayout5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a:prstGeom prst="rect">
            <a:avLst/>
          </a:prstGeom>
        </p:spPr>
        <p:txBody>
          <a:bodyPr vert="horz"/>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2615979220"/>
      </p:ext>
    </p:extLst>
  </p:cSld>
  <p:clrMapOvr>
    <a:masterClrMapping/>
  </p:clrMapOvr>
  <p:transition xmlns:p14="http://schemas.microsoft.com/office/powerpoint/2010/main"/>
</p:sldLayout>
</file>

<file path=ppt/slideLayouts/slideLayout5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587076193"/>
      </p:ext>
    </p:extLst>
  </p:cSld>
  <p:clrMapOvr>
    <a:masterClrMapping/>
  </p:clrMapOvr>
  <p:transition xmlns:p14="http://schemas.microsoft.com/office/powerpoint/2010/main"/>
</p:sldLayout>
</file>

<file path=ppt/slideLayouts/slideLayout5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a:prstGeom prst="rect">
            <a:avLst/>
          </a:prstGeom>
        </p:spPr>
        <p:txBody>
          <a:bodyPr vert="horz"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250236365"/>
      </p:ext>
    </p:extLst>
  </p:cSld>
  <p:clrMapOvr>
    <a:masterClrMapping/>
  </p:clrMapOvr>
  <p:transition xmlns:p14="http://schemas.microsoft.com/office/powerpoint/2010/main"/>
</p:sldLayout>
</file>

<file path=ppt/slideLayouts/slideLayout5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Content Placeholder 2"/>
          <p:cNvSpPr>
            <a:spLocks noGrp="1"/>
          </p:cNvSpPr>
          <p:nvPr>
            <p:ph sz="half" idx="1"/>
          </p:nvPr>
        </p:nvSpPr>
        <p:spPr>
          <a:xfrm>
            <a:off x="1270000" y="1270000"/>
            <a:ext cx="5156200" cy="7213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1270000"/>
            <a:ext cx="5156200" cy="7213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869979738"/>
      </p:ext>
    </p:extLst>
  </p:cSld>
  <p:clrMapOvr>
    <a:masterClrMapping/>
  </p:clrMapOvr>
  <p:transition xmlns:p14="http://schemas.microsoft.com/office/powerpoint/2010/main"/>
</p:sldLayout>
</file>

<file path=ppt/slideLayouts/slideLayout5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549868815"/>
      </p:ext>
    </p:extLst>
  </p:cSld>
  <p:clrMapOvr>
    <a:masterClrMapping/>
  </p:clrMapOvr>
  <p:transition xmlns:p14="http://schemas.microsoft.com/office/powerpoint/2010/mai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7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1"/>
          <p:cNvSpPr>
            <a:spLocks noGrp="1"/>
          </p:cNvSpPr>
          <p:nvPr>
            <p:ph type="sldNum" sz="quarter" idx="10"/>
          </p:nvPr>
        </p:nvSpPr>
        <p:spPr/>
        <p:txBody>
          <a:bodyPr/>
          <a:lstStyle>
            <a:lvl1pPr>
              <a:defRPr/>
            </a:lvl1pPr>
          </a:lstStyle>
          <a:p>
            <a:pPr>
              <a:defRPr/>
            </a:pPr>
            <a:fld id="{C382DB15-CCD1-3C45-AE30-EF9DA74C42F8}" type="slidenum">
              <a:rPr lang="en-US"/>
              <a:pPr>
                <a:defRPr/>
              </a:pPr>
              <a:t>‹#›</a:t>
            </a:fld>
            <a:endParaRPr lang="en-US"/>
          </a:p>
        </p:txBody>
      </p:sp>
    </p:spTree>
    <p:extLst>
      <p:ext uri="{BB962C8B-B14F-4D97-AF65-F5344CB8AC3E}">
        <p14:creationId xmlns:p14="http://schemas.microsoft.com/office/powerpoint/2010/main" val="978196992"/>
      </p:ext>
    </p:extLst>
  </p:cSld>
  <p:clrMapOvr>
    <a:masterClrMapping/>
  </p:clrMapOvr>
  <p:transition xmlns:p14="http://schemas.microsoft.com/office/powerpoint/2010/main"/>
</p:sldLayout>
</file>

<file path=ppt/slideLayouts/slideLayout6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Tree>
    <p:extLst>
      <p:ext uri="{BB962C8B-B14F-4D97-AF65-F5344CB8AC3E}">
        <p14:creationId xmlns:p14="http://schemas.microsoft.com/office/powerpoint/2010/main" val="2732840517"/>
      </p:ext>
    </p:extLst>
  </p:cSld>
  <p:clrMapOvr>
    <a:masterClrMapping/>
  </p:clrMapOvr>
  <p:transition xmlns:p14="http://schemas.microsoft.com/office/powerpoint/2010/main"/>
</p:sldLayout>
</file>

<file path=ppt/slideLayouts/slideLayout6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2853468"/>
      </p:ext>
    </p:extLst>
  </p:cSld>
  <p:clrMapOvr>
    <a:masterClrMapping/>
  </p:clrMapOvr>
  <p:transition xmlns:p14="http://schemas.microsoft.com/office/powerpoint/2010/main"/>
</p:sldLayout>
</file>

<file path=ppt/slideLayouts/slideLayout6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a:prstGeom prst="rect">
            <a:avLst/>
          </a:prstGeom>
        </p:spPr>
        <p:txBody>
          <a:bodyPr vert="horz"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056714655"/>
      </p:ext>
    </p:extLst>
  </p:cSld>
  <p:clrMapOvr>
    <a:masterClrMapping/>
  </p:clrMapOvr>
  <p:transition xmlns:p14="http://schemas.microsoft.com/office/powerpoint/2010/main"/>
</p:sldLayout>
</file>

<file path=ppt/slideLayouts/slideLayout6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a:prstGeom prst="rect">
            <a:avLst/>
          </a:prstGeom>
        </p:spPr>
        <p:txBody>
          <a:bodyPr vert="horz"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60824221"/>
      </p:ext>
    </p:extLst>
  </p:cSld>
  <p:clrMapOvr>
    <a:masterClrMapping/>
  </p:clrMapOvr>
  <p:transition xmlns:p14="http://schemas.microsoft.com/office/powerpoint/2010/main"/>
</p:sldLayout>
</file>

<file path=ppt/slideLayouts/slideLayout6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671140701"/>
      </p:ext>
    </p:extLst>
  </p:cSld>
  <p:clrMapOvr>
    <a:masterClrMapping/>
  </p:clrMapOvr>
  <p:transition xmlns:p14="http://schemas.microsoft.com/office/powerpoint/2010/main"/>
</p:sldLayout>
</file>

<file path=ppt/slideLayouts/slideLayout6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390525"/>
            <a:ext cx="2925762" cy="809307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390525"/>
            <a:ext cx="8624888" cy="80930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460371292"/>
      </p:ext>
    </p:extLst>
  </p:cSld>
  <p:clrMapOvr>
    <a:masterClrMapping/>
  </p:clrMapOvr>
  <p:transition xmlns:p14="http://schemas.microsoft.com/office/powerpoint/2010/main"/>
</p:sldLayout>
</file>

<file path=ppt/slideLayouts/slideLayout6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1057541384"/>
      </p:ext>
    </p:extLst>
  </p:cSld>
  <p:clrMapOvr>
    <a:masterClrMapping/>
  </p:clrMapOvr>
  <p:transition xmlns:p14="http://schemas.microsoft.com/office/powerpoint/2010/main"/>
</p:sldLayout>
</file>

<file path=ppt/slideLayouts/slideLayout6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50875" y="2276475"/>
            <a:ext cx="11703050" cy="6435725"/>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87402605"/>
      </p:ext>
    </p:extLst>
  </p:cSld>
  <p:clrMapOvr>
    <a:masterClrMapping/>
  </p:clrMapOvr>
  <p:transition xmlns:p14="http://schemas.microsoft.com/office/powerpoint/2010/main"/>
</p:sldLayout>
</file>

<file path=ppt/slideLayouts/slideLayout6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605792404"/>
      </p:ext>
    </p:extLst>
  </p:cSld>
  <p:clrMapOvr>
    <a:masterClrMapping/>
  </p:clrMapOvr>
  <p:transition xmlns:p14="http://schemas.microsoft.com/office/powerpoint/2010/main"/>
</p:sldLayout>
</file>

<file path=ppt/slideLayouts/slideLayout6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50875"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9023128"/>
      </p:ext>
    </p:extLst>
  </p:cSld>
  <p:clrMapOvr>
    <a:masterClrMapping/>
  </p:clrMapOvr>
  <p:transition xmlns:p14="http://schemas.microsoft.com/office/powerpoint/2010/mai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6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1"/>
          <p:cNvSpPr>
            <a:spLocks noGrp="1"/>
          </p:cNvSpPr>
          <p:nvPr>
            <p:ph type="sldNum" sz="quarter" idx="10"/>
          </p:nvPr>
        </p:nvSpPr>
        <p:spPr/>
        <p:txBody>
          <a:bodyPr/>
          <a:lstStyle>
            <a:lvl1pPr>
              <a:defRPr/>
            </a:lvl1pPr>
          </a:lstStyle>
          <a:p>
            <a:pPr>
              <a:defRPr/>
            </a:pPr>
            <a:fld id="{FB620537-BD2E-E545-B7CE-314F36CF76DD}" type="slidenum">
              <a:rPr lang="en-US"/>
              <a:pPr>
                <a:defRPr/>
              </a:pPr>
              <a:t>‹#›</a:t>
            </a:fld>
            <a:endParaRPr lang="en-US"/>
          </a:p>
        </p:txBody>
      </p:sp>
    </p:spTree>
    <p:extLst>
      <p:ext uri="{BB962C8B-B14F-4D97-AF65-F5344CB8AC3E}">
        <p14:creationId xmlns:p14="http://schemas.microsoft.com/office/powerpoint/2010/main" val="61322675"/>
      </p:ext>
    </p:extLst>
  </p:cSld>
  <p:clrMapOvr>
    <a:masterClrMapping/>
  </p:clrMapOvr>
  <p:transition xmlns:p14="http://schemas.microsoft.com/office/powerpoint/2010/main"/>
</p:sldLayout>
</file>

<file path=ppt/slideLayouts/slideLayout7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592006521"/>
      </p:ext>
    </p:extLst>
  </p:cSld>
  <p:clrMapOvr>
    <a:masterClrMapping/>
  </p:clrMapOvr>
  <p:transition xmlns:p14="http://schemas.microsoft.com/office/powerpoint/2010/main"/>
</p:sldLayout>
</file>

<file path=ppt/slideLayouts/slideLayout7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043254400"/>
      </p:ext>
    </p:extLst>
  </p:cSld>
  <p:clrMapOvr>
    <a:masterClrMapping/>
  </p:clrMapOvr>
  <p:transition xmlns:p14="http://schemas.microsoft.com/office/powerpoint/2010/main"/>
</p:sldLayout>
</file>

<file path=ppt/slideLayouts/slideLayout7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90991003"/>
      </p:ext>
    </p:extLst>
  </p:cSld>
  <p:clrMapOvr>
    <a:masterClrMapping/>
  </p:clrMapOvr>
  <p:transition xmlns:p14="http://schemas.microsoft.com/office/powerpoint/2010/main"/>
</p:sldLayout>
</file>

<file path=ppt/slideLayouts/slideLayout7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162887698"/>
      </p:ext>
    </p:extLst>
  </p:cSld>
  <p:clrMapOvr>
    <a:masterClrMapping/>
  </p:clrMapOvr>
  <p:transition xmlns:p14="http://schemas.microsoft.com/office/powerpoint/2010/main"/>
</p:sldLayout>
</file>

<file path=ppt/slideLayouts/slideLayout7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2549525" y="7634288"/>
            <a:ext cx="7802563" cy="1144587"/>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483286441"/>
      </p:ext>
    </p:extLst>
  </p:cSld>
  <p:clrMapOvr>
    <a:masterClrMapping/>
  </p:clrMapOvr>
  <p:transition xmlns:p14="http://schemas.microsoft.com/office/powerpoint/2010/main"/>
</p:sldLayout>
</file>

<file path=ppt/slideLayouts/slideLayout7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11703050"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095008429"/>
      </p:ext>
    </p:extLst>
  </p:cSld>
  <p:clrMapOvr>
    <a:masterClrMapping/>
  </p:clrMapOvr>
  <p:transition xmlns:p14="http://schemas.microsoft.com/office/powerpoint/2010/main"/>
</p:sldLayout>
</file>

<file path=ppt/slideLayouts/slideLayout7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2276475"/>
            <a:ext cx="2925762" cy="67913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8624888" cy="67913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523722296"/>
      </p:ext>
    </p:extLst>
  </p:cSld>
  <p:clrMapOvr>
    <a:masterClrMapping/>
  </p:clrMapOvr>
  <p:transition xmlns:p14="http://schemas.microsoft.com/office/powerpoint/2010/main"/>
</p:sldLayout>
</file>

<file path=ppt/slideLayouts/slideLayout7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907901788"/>
      </p:ext>
    </p:extLst>
  </p:cSld>
  <p:clrMapOvr>
    <a:masterClrMapping/>
  </p:clrMapOvr>
  <p:transition xmlns:p14="http://schemas.microsoft.com/office/powerpoint/2010/main"/>
</p:sldLayout>
</file>

<file path=ppt/slideLayouts/slideLayout7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50875" y="2276475"/>
            <a:ext cx="11703050" cy="6435725"/>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204776586"/>
      </p:ext>
    </p:extLst>
  </p:cSld>
  <p:clrMapOvr>
    <a:masterClrMapping/>
  </p:clrMapOvr>
  <p:transition xmlns:p14="http://schemas.microsoft.com/office/powerpoint/2010/main"/>
</p:sldLayout>
</file>

<file path=ppt/slideLayouts/slideLayout7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873772374"/>
      </p:ext>
    </p:extLst>
  </p:cSld>
  <p:clrMapOvr>
    <a:masterClrMapping/>
  </p:clrMapOvr>
  <p:transition xmlns:p14="http://schemas.microsoft.com/office/powerpoint/2010/mai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5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1"/>
          <p:cNvSpPr>
            <a:spLocks noGrp="1"/>
          </p:cNvSpPr>
          <p:nvPr>
            <p:ph type="sldNum" sz="quarter" idx="10"/>
          </p:nvPr>
        </p:nvSpPr>
        <p:spPr/>
        <p:txBody>
          <a:bodyPr/>
          <a:lstStyle>
            <a:lvl1pPr>
              <a:defRPr/>
            </a:lvl1pPr>
          </a:lstStyle>
          <a:p>
            <a:pPr>
              <a:defRPr/>
            </a:pPr>
            <a:fld id="{C302A4C0-E07B-1F48-9F05-B1B75895CBFF}" type="slidenum">
              <a:rPr lang="en-US"/>
              <a:pPr>
                <a:defRPr/>
              </a:pPr>
              <a:t>‹#›</a:t>
            </a:fld>
            <a:endParaRPr lang="en-US"/>
          </a:p>
        </p:txBody>
      </p:sp>
    </p:spTree>
    <p:extLst>
      <p:ext uri="{BB962C8B-B14F-4D97-AF65-F5344CB8AC3E}">
        <p14:creationId xmlns:p14="http://schemas.microsoft.com/office/powerpoint/2010/main" val="284222566"/>
      </p:ext>
    </p:extLst>
  </p:cSld>
  <p:clrMapOvr>
    <a:masterClrMapping/>
  </p:clrMapOvr>
  <p:transition xmlns:p14="http://schemas.microsoft.com/office/powerpoint/2010/main"/>
</p:sldLayout>
</file>

<file path=ppt/slideLayouts/slideLayout8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50875"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849038328"/>
      </p:ext>
    </p:extLst>
  </p:cSld>
  <p:clrMapOvr>
    <a:masterClrMapping/>
  </p:clrMapOvr>
  <p:transition xmlns:p14="http://schemas.microsoft.com/office/powerpoint/2010/main"/>
</p:sldLayout>
</file>

<file path=ppt/slideLayouts/slideLayout8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692205101"/>
      </p:ext>
    </p:extLst>
  </p:cSld>
  <p:clrMapOvr>
    <a:masterClrMapping/>
  </p:clrMapOvr>
  <p:transition xmlns:p14="http://schemas.microsoft.com/office/powerpoint/2010/main"/>
</p:sldLayout>
</file>

<file path=ppt/slideLayouts/slideLayout8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719588149"/>
      </p:ext>
    </p:extLst>
  </p:cSld>
  <p:clrMapOvr>
    <a:masterClrMapping/>
  </p:clrMapOvr>
  <p:transition xmlns:p14="http://schemas.microsoft.com/office/powerpoint/2010/main"/>
</p:sldLayout>
</file>

<file path=ppt/slideLayouts/slideLayout8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77751943"/>
      </p:ext>
    </p:extLst>
  </p:cSld>
  <p:clrMapOvr>
    <a:masterClrMapping/>
  </p:clrMapOvr>
  <p:transition xmlns:p14="http://schemas.microsoft.com/office/powerpoint/2010/main"/>
</p:sldLayout>
</file>

<file path=ppt/slideLayouts/slideLayout8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929085986"/>
      </p:ext>
    </p:extLst>
  </p:cSld>
  <p:clrMapOvr>
    <a:masterClrMapping/>
  </p:clrMapOvr>
  <p:transition xmlns:p14="http://schemas.microsoft.com/office/powerpoint/2010/main"/>
</p:sldLayout>
</file>

<file path=ppt/slideLayouts/slideLayout8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2549525" y="7634288"/>
            <a:ext cx="7802563" cy="1144587"/>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401880401"/>
      </p:ext>
    </p:extLst>
  </p:cSld>
  <p:clrMapOvr>
    <a:masterClrMapping/>
  </p:clrMapOvr>
  <p:transition xmlns:p14="http://schemas.microsoft.com/office/powerpoint/2010/main"/>
</p:sldLayout>
</file>

<file path=ppt/slideLayouts/slideLayout8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11703050"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717043280"/>
      </p:ext>
    </p:extLst>
  </p:cSld>
  <p:clrMapOvr>
    <a:masterClrMapping/>
  </p:clrMapOvr>
  <p:transition xmlns:p14="http://schemas.microsoft.com/office/powerpoint/2010/main"/>
</p:sldLayout>
</file>

<file path=ppt/slideLayouts/slideLayout8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2276475"/>
            <a:ext cx="2925762" cy="67913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8624888" cy="67913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77193756"/>
      </p:ext>
    </p:extLst>
  </p:cSld>
  <p:clrMapOvr>
    <a:masterClrMapping/>
  </p:clrMapOvr>
  <p:transition xmlns:p14="http://schemas.microsoft.com/office/powerpoint/2010/main"/>
</p:sldLayout>
</file>

<file path=ppt/slideLayouts/slideLayout8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130045969"/>
      </p:ext>
    </p:extLst>
  </p:cSld>
  <p:clrMapOvr>
    <a:masterClrMapping/>
  </p:clrMapOvr>
  <p:transition xmlns:p14="http://schemas.microsoft.com/office/powerpoint/2010/main"/>
</p:sldLayout>
</file>

<file path=ppt/slideLayouts/slideLayout8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199457068"/>
      </p:ext>
    </p:extLst>
  </p:cSld>
  <p:clrMapOvr>
    <a:masterClrMapping/>
  </p:clrMapOvr>
  <p:transition xmlns:p14="http://schemas.microsoft.com/office/powerpoint/2010/mai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4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1"/>
          <p:cNvSpPr>
            <a:spLocks noGrp="1"/>
          </p:cNvSpPr>
          <p:nvPr>
            <p:ph type="sldNum" sz="quarter" idx="10"/>
          </p:nvPr>
        </p:nvSpPr>
        <p:spPr/>
        <p:txBody>
          <a:bodyPr/>
          <a:lstStyle>
            <a:lvl1pPr>
              <a:defRPr/>
            </a:lvl1pPr>
          </a:lstStyle>
          <a:p>
            <a:pPr>
              <a:defRPr/>
            </a:pPr>
            <a:fld id="{3FC58C03-9A2C-784B-B8E4-654210989DB6}" type="slidenum">
              <a:rPr lang="en-US"/>
              <a:pPr>
                <a:defRPr/>
              </a:pPr>
              <a:t>‹#›</a:t>
            </a:fld>
            <a:endParaRPr lang="en-US"/>
          </a:p>
        </p:txBody>
      </p:sp>
    </p:spTree>
    <p:extLst>
      <p:ext uri="{BB962C8B-B14F-4D97-AF65-F5344CB8AC3E}">
        <p14:creationId xmlns:p14="http://schemas.microsoft.com/office/powerpoint/2010/main" val="3851391014"/>
      </p:ext>
    </p:extLst>
  </p:cSld>
  <p:clrMapOvr>
    <a:masterClrMapping/>
  </p:clrMapOvr>
  <p:transition xmlns:p14="http://schemas.microsoft.com/office/powerpoint/2010/main"/>
</p:sldLayout>
</file>

<file path=ppt/slideLayouts/slideLayout9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225473688"/>
      </p:ext>
    </p:extLst>
  </p:cSld>
  <p:clrMapOvr>
    <a:masterClrMapping/>
  </p:clrMapOvr>
  <p:transition xmlns:p14="http://schemas.microsoft.com/office/powerpoint/2010/main"/>
</p:sldLayout>
</file>

<file path=ppt/slideLayouts/slideLayout9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35000" y="4787900"/>
            <a:ext cx="2857500" cy="330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644900" y="4787900"/>
            <a:ext cx="2857500" cy="330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593215806"/>
      </p:ext>
    </p:extLst>
  </p:cSld>
  <p:clrMapOvr>
    <a:masterClrMapping/>
  </p:clrMapOvr>
  <p:transition xmlns:p14="http://schemas.microsoft.com/office/powerpoint/2010/main"/>
</p:sldLayout>
</file>

<file path=ppt/slideLayouts/slideLayout9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55678438"/>
      </p:ext>
    </p:extLst>
  </p:cSld>
  <p:clrMapOvr>
    <a:masterClrMapping/>
  </p:clrMapOvr>
  <p:transition xmlns:p14="http://schemas.microsoft.com/office/powerpoint/2010/main"/>
</p:sldLayout>
</file>

<file path=ppt/slideLayouts/slideLayout9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314779389"/>
      </p:ext>
    </p:extLst>
  </p:cSld>
  <p:clrMapOvr>
    <a:masterClrMapping/>
  </p:clrMapOvr>
  <p:transition xmlns:p14="http://schemas.microsoft.com/office/powerpoint/2010/main"/>
</p:sldLayout>
</file>

<file path=ppt/slideLayouts/slideLayout9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361838570"/>
      </p:ext>
    </p:extLst>
  </p:cSld>
  <p:clrMapOvr>
    <a:masterClrMapping/>
  </p:clrMapOvr>
  <p:transition xmlns:p14="http://schemas.microsoft.com/office/powerpoint/2010/main"/>
</p:sldLayout>
</file>

<file path=ppt/slideLayouts/slideLayout9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4256272106"/>
      </p:ext>
    </p:extLst>
  </p:cSld>
  <p:clrMapOvr>
    <a:masterClrMapping/>
  </p:clrMapOvr>
  <p:transition xmlns:p14="http://schemas.microsoft.com/office/powerpoint/2010/main"/>
</p:sldLayout>
</file>

<file path=ppt/slideLayouts/slideLayout9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567558928"/>
      </p:ext>
    </p:extLst>
  </p:cSld>
  <p:clrMapOvr>
    <a:masterClrMapping/>
  </p:clrMapOvr>
  <p:transition xmlns:p14="http://schemas.microsoft.com/office/powerpoint/2010/main"/>
</p:sldLayout>
</file>

<file path=ppt/slideLayouts/slideLayout9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762809333"/>
      </p:ext>
    </p:extLst>
  </p:cSld>
  <p:clrMapOvr>
    <a:masterClrMapping/>
  </p:clrMapOvr>
  <p:transition xmlns:p14="http://schemas.microsoft.com/office/powerpoint/2010/main"/>
</p:sldLayout>
</file>

<file path=ppt/slideLayouts/slideLayout9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035550" y="1409700"/>
            <a:ext cx="1466850" cy="6680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35000" y="1409700"/>
            <a:ext cx="4248150" cy="6680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427679919"/>
      </p:ext>
    </p:extLst>
  </p:cSld>
  <p:clrMapOvr>
    <a:masterClrMapping/>
  </p:clrMapOvr>
  <p:transition xmlns:p14="http://schemas.microsoft.com/office/powerpoint/2010/main"/>
</p:sldLayout>
</file>

<file path=ppt/slideLayouts/slideLayout9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1829962205"/>
      </p:ext>
    </p:extLst>
  </p:cSld>
  <p:clrMapOvr>
    <a:masterClrMapping/>
  </p:clrMapOvr>
  <p:transition xmlns:p14="http://schemas.microsoft.com/office/powerpoint/2010/main"/>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20.xml"/><Relationship Id="rId21" Type="http://schemas.openxmlformats.org/officeDocument/2006/relationships/slideLayout" Target="../slideLayouts/slideLayout21.xml"/><Relationship Id="rId22" Type="http://schemas.openxmlformats.org/officeDocument/2006/relationships/slideLayout" Target="../slideLayouts/slideLayout22.xml"/><Relationship Id="rId23" Type="http://schemas.openxmlformats.org/officeDocument/2006/relationships/slideLayout" Target="../slideLayouts/slideLayout23.xml"/><Relationship Id="rId24" Type="http://schemas.openxmlformats.org/officeDocument/2006/relationships/slideLayout" Target="../slideLayouts/slideLayout24.xml"/><Relationship Id="rId25" Type="http://schemas.openxmlformats.org/officeDocument/2006/relationships/slideLayout" Target="../slideLayouts/slideLayout25.xml"/><Relationship Id="rId26" Type="http://schemas.openxmlformats.org/officeDocument/2006/relationships/slideLayout" Target="../slideLayouts/slideLayout26.xml"/><Relationship Id="rId27" Type="http://schemas.openxmlformats.org/officeDocument/2006/relationships/slideLayout" Target="../slideLayouts/slideLayout27.xml"/><Relationship Id="rId28" Type="http://schemas.openxmlformats.org/officeDocument/2006/relationships/slideLayout" Target="../slideLayouts/slideLayout28.xml"/><Relationship Id="rId29" Type="http://schemas.openxmlformats.org/officeDocument/2006/relationships/slideLayout" Target="../slideLayouts/slideLayout29.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30" Type="http://schemas.openxmlformats.org/officeDocument/2006/relationships/slideLayout" Target="../slideLayouts/slideLayout30.xml"/><Relationship Id="rId31" Type="http://schemas.openxmlformats.org/officeDocument/2006/relationships/slideLayout" Target="../slideLayouts/slideLayout31.xml"/><Relationship Id="rId32" Type="http://schemas.openxmlformats.org/officeDocument/2006/relationships/slideLayout" Target="../slideLayouts/slideLayout32.xml"/><Relationship Id="rId9" Type="http://schemas.openxmlformats.org/officeDocument/2006/relationships/slideLayout" Target="../slideLayouts/slideLayout9.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33" Type="http://schemas.openxmlformats.org/officeDocument/2006/relationships/theme" Target="../theme/theme1.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s>
</file>

<file path=ppt/slideMasters/_rels/slideMaster10.xml.rels><?xml version="1.0" encoding="UTF-8" standalone="yes"?>
<Relationships xmlns="http://schemas.openxmlformats.org/package/2006/relationships"><Relationship Id="rId11" Type="http://schemas.openxmlformats.org/officeDocument/2006/relationships/slideLayout" Target="../slideLayouts/slideLayout131.xml"/><Relationship Id="rId12" Type="http://schemas.openxmlformats.org/officeDocument/2006/relationships/theme" Target="../theme/theme10.xml"/><Relationship Id="rId1" Type="http://schemas.openxmlformats.org/officeDocument/2006/relationships/slideLayout" Target="../slideLayouts/slideLayout121.xml"/><Relationship Id="rId2" Type="http://schemas.openxmlformats.org/officeDocument/2006/relationships/slideLayout" Target="../slideLayouts/slideLayout122.xml"/><Relationship Id="rId3" Type="http://schemas.openxmlformats.org/officeDocument/2006/relationships/slideLayout" Target="../slideLayouts/slideLayout123.xml"/><Relationship Id="rId4" Type="http://schemas.openxmlformats.org/officeDocument/2006/relationships/slideLayout" Target="../slideLayouts/slideLayout124.xml"/><Relationship Id="rId5" Type="http://schemas.openxmlformats.org/officeDocument/2006/relationships/slideLayout" Target="../slideLayouts/slideLayout125.xml"/><Relationship Id="rId6" Type="http://schemas.openxmlformats.org/officeDocument/2006/relationships/slideLayout" Target="../slideLayouts/slideLayout126.xml"/><Relationship Id="rId7" Type="http://schemas.openxmlformats.org/officeDocument/2006/relationships/slideLayout" Target="../slideLayouts/slideLayout127.xml"/><Relationship Id="rId8" Type="http://schemas.openxmlformats.org/officeDocument/2006/relationships/slideLayout" Target="../slideLayouts/slideLayout128.xml"/><Relationship Id="rId9" Type="http://schemas.openxmlformats.org/officeDocument/2006/relationships/slideLayout" Target="../slideLayouts/slideLayout129.xml"/><Relationship Id="rId10" Type="http://schemas.openxmlformats.org/officeDocument/2006/relationships/slideLayout" Target="../slideLayouts/slideLayout130.xml"/></Relationships>
</file>

<file path=ppt/slideMasters/_rels/slideMaster11.xml.rels><?xml version="1.0" encoding="UTF-8" standalone="yes"?>
<Relationships xmlns="http://schemas.openxmlformats.org/package/2006/relationships"><Relationship Id="rId11" Type="http://schemas.openxmlformats.org/officeDocument/2006/relationships/slideLayout" Target="../slideLayouts/slideLayout142.xml"/><Relationship Id="rId12" Type="http://schemas.openxmlformats.org/officeDocument/2006/relationships/theme" Target="../theme/theme11.xml"/><Relationship Id="rId1" Type="http://schemas.openxmlformats.org/officeDocument/2006/relationships/slideLayout" Target="../slideLayouts/slideLayout132.xml"/><Relationship Id="rId2" Type="http://schemas.openxmlformats.org/officeDocument/2006/relationships/slideLayout" Target="../slideLayouts/slideLayout133.xml"/><Relationship Id="rId3" Type="http://schemas.openxmlformats.org/officeDocument/2006/relationships/slideLayout" Target="../slideLayouts/slideLayout134.xml"/><Relationship Id="rId4" Type="http://schemas.openxmlformats.org/officeDocument/2006/relationships/slideLayout" Target="../slideLayouts/slideLayout135.xml"/><Relationship Id="rId5" Type="http://schemas.openxmlformats.org/officeDocument/2006/relationships/slideLayout" Target="../slideLayouts/slideLayout136.xml"/><Relationship Id="rId6" Type="http://schemas.openxmlformats.org/officeDocument/2006/relationships/slideLayout" Target="../slideLayouts/slideLayout137.xml"/><Relationship Id="rId7" Type="http://schemas.openxmlformats.org/officeDocument/2006/relationships/slideLayout" Target="../slideLayouts/slideLayout138.xml"/><Relationship Id="rId8" Type="http://schemas.openxmlformats.org/officeDocument/2006/relationships/slideLayout" Target="../slideLayouts/slideLayout139.xml"/><Relationship Id="rId9" Type="http://schemas.openxmlformats.org/officeDocument/2006/relationships/slideLayout" Target="../slideLayouts/slideLayout140.xml"/><Relationship Id="rId10" Type="http://schemas.openxmlformats.org/officeDocument/2006/relationships/slideLayout" Target="../slideLayouts/slideLayout141.xml"/></Relationships>
</file>

<file path=ppt/slideMasters/_rels/slideMaster12.xml.rels><?xml version="1.0" encoding="UTF-8" standalone="yes"?>
<Relationships xmlns="http://schemas.openxmlformats.org/package/2006/relationships"><Relationship Id="rId11" Type="http://schemas.openxmlformats.org/officeDocument/2006/relationships/slideLayout" Target="../slideLayouts/slideLayout153.xml"/><Relationship Id="rId12" Type="http://schemas.openxmlformats.org/officeDocument/2006/relationships/theme" Target="../theme/theme12.xml"/><Relationship Id="rId1" Type="http://schemas.openxmlformats.org/officeDocument/2006/relationships/slideLayout" Target="../slideLayouts/slideLayout143.xml"/><Relationship Id="rId2" Type="http://schemas.openxmlformats.org/officeDocument/2006/relationships/slideLayout" Target="../slideLayouts/slideLayout144.xml"/><Relationship Id="rId3" Type="http://schemas.openxmlformats.org/officeDocument/2006/relationships/slideLayout" Target="../slideLayouts/slideLayout145.xml"/><Relationship Id="rId4" Type="http://schemas.openxmlformats.org/officeDocument/2006/relationships/slideLayout" Target="../slideLayouts/slideLayout146.xml"/><Relationship Id="rId5" Type="http://schemas.openxmlformats.org/officeDocument/2006/relationships/slideLayout" Target="../slideLayouts/slideLayout147.xml"/><Relationship Id="rId6" Type="http://schemas.openxmlformats.org/officeDocument/2006/relationships/slideLayout" Target="../slideLayouts/slideLayout148.xml"/><Relationship Id="rId7" Type="http://schemas.openxmlformats.org/officeDocument/2006/relationships/slideLayout" Target="../slideLayouts/slideLayout149.xml"/><Relationship Id="rId8" Type="http://schemas.openxmlformats.org/officeDocument/2006/relationships/slideLayout" Target="../slideLayouts/slideLayout150.xml"/><Relationship Id="rId9" Type="http://schemas.openxmlformats.org/officeDocument/2006/relationships/slideLayout" Target="../slideLayouts/slideLayout151.xml"/><Relationship Id="rId10" Type="http://schemas.openxmlformats.org/officeDocument/2006/relationships/slideLayout" Target="../slideLayouts/slideLayout152.xml"/></Relationships>
</file>

<file path=ppt/slideMasters/_rels/slideMaster13.xml.rels><?xml version="1.0" encoding="UTF-8" standalone="yes"?>
<Relationships xmlns="http://schemas.openxmlformats.org/package/2006/relationships"><Relationship Id="rId11" Type="http://schemas.openxmlformats.org/officeDocument/2006/relationships/slideLayout" Target="../slideLayouts/slideLayout164.xml"/><Relationship Id="rId12" Type="http://schemas.openxmlformats.org/officeDocument/2006/relationships/theme" Target="../theme/theme13.xml"/><Relationship Id="rId1" Type="http://schemas.openxmlformats.org/officeDocument/2006/relationships/slideLayout" Target="../slideLayouts/slideLayout154.xml"/><Relationship Id="rId2" Type="http://schemas.openxmlformats.org/officeDocument/2006/relationships/slideLayout" Target="../slideLayouts/slideLayout155.xml"/><Relationship Id="rId3" Type="http://schemas.openxmlformats.org/officeDocument/2006/relationships/slideLayout" Target="../slideLayouts/slideLayout156.xml"/><Relationship Id="rId4" Type="http://schemas.openxmlformats.org/officeDocument/2006/relationships/slideLayout" Target="../slideLayouts/slideLayout157.xml"/><Relationship Id="rId5" Type="http://schemas.openxmlformats.org/officeDocument/2006/relationships/slideLayout" Target="../slideLayouts/slideLayout158.xml"/><Relationship Id="rId6" Type="http://schemas.openxmlformats.org/officeDocument/2006/relationships/slideLayout" Target="../slideLayouts/slideLayout159.xml"/><Relationship Id="rId7" Type="http://schemas.openxmlformats.org/officeDocument/2006/relationships/slideLayout" Target="../slideLayouts/slideLayout160.xml"/><Relationship Id="rId8" Type="http://schemas.openxmlformats.org/officeDocument/2006/relationships/slideLayout" Target="../slideLayouts/slideLayout161.xml"/><Relationship Id="rId9" Type="http://schemas.openxmlformats.org/officeDocument/2006/relationships/slideLayout" Target="../slideLayouts/slideLayout162.xml"/><Relationship Id="rId10" Type="http://schemas.openxmlformats.org/officeDocument/2006/relationships/slideLayout" Target="../slideLayouts/slideLayout163.xml"/></Relationships>
</file>

<file path=ppt/slideMasters/_rels/slideMaster14.xml.rels><?xml version="1.0" encoding="UTF-8" standalone="yes"?>
<Relationships xmlns="http://schemas.openxmlformats.org/package/2006/relationships"><Relationship Id="rId11" Type="http://schemas.openxmlformats.org/officeDocument/2006/relationships/slideLayout" Target="../slideLayouts/slideLayout175.xml"/><Relationship Id="rId12" Type="http://schemas.openxmlformats.org/officeDocument/2006/relationships/theme" Target="../theme/theme14.xml"/><Relationship Id="rId1" Type="http://schemas.openxmlformats.org/officeDocument/2006/relationships/slideLayout" Target="../slideLayouts/slideLayout165.xml"/><Relationship Id="rId2" Type="http://schemas.openxmlformats.org/officeDocument/2006/relationships/slideLayout" Target="../slideLayouts/slideLayout166.xml"/><Relationship Id="rId3" Type="http://schemas.openxmlformats.org/officeDocument/2006/relationships/slideLayout" Target="../slideLayouts/slideLayout167.xml"/><Relationship Id="rId4" Type="http://schemas.openxmlformats.org/officeDocument/2006/relationships/slideLayout" Target="../slideLayouts/slideLayout168.xml"/><Relationship Id="rId5" Type="http://schemas.openxmlformats.org/officeDocument/2006/relationships/slideLayout" Target="../slideLayouts/slideLayout169.xml"/><Relationship Id="rId6" Type="http://schemas.openxmlformats.org/officeDocument/2006/relationships/slideLayout" Target="../slideLayouts/slideLayout170.xml"/><Relationship Id="rId7" Type="http://schemas.openxmlformats.org/officeDocument/2006/relationships/slideLayout" Target="../slideLayouts/slideLayout171.xml"/><Relationship Id="rId8" Type="http://schemas.openxmlformats.org/officeDocument/2006/relationships/slideLayout" Target="../slideLayouts/slideLayout172.xml"/><Relationship Id="rId9" Type="http://schemas.openxmlformats.org/officeDocument/2006/relationships/slideLayout" Target="../slideLayouts/slideLayout173.xml"/><Relationship Id="rId10" Type="http://schemas.openxmlformats.org/officeDocument/2006/relationships/slideLayout" Target="../slideLayouts/slideLayout174.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43.xml"/><Relationship Id="rId12" Type="http://schemas.openxmlformats.org/officeDocument/2006/relationships/theme" Target="../theme/theme2.xml"/><Relationship Id="rId1" Type="http://schemas.openxmlformats.org/officeDocument/2006/relationships/slideLayout" Target="../slideLayouts/slideLayout33.xml"/><Relationship Id="rId2" Type="http://schemas.openxmlformats.org/officeDocument/2006/relationships/slideLayout" Target="../slideLayouts/slideLayout34.xml"/><Relationship Id="rId3" Type="http://schemas.openxmlformats.org/officeDocument/2006/relationships/slideLayout" Target="../slideLayouts/slideLayout35.xml"/><Relationship Id="rId4" Type="http://schemas.openxmlformats.org/officeDocument/2006/relationships/slideLayout" Target="../slideLayouts/slideLayout36.xml"/><Relationship Id="rId5" Type="http://schemas.openxmlformats.org/officeDocument/2006/relationships/slideLayout" Target="../slideLayouts/slideLayout37.xml"/><Relationship Id="rId6" Type="http://schemas.openxmlformats.org/officeDocument/2006/relationships/slideLayout" Target="../slideLayouts/slideLayout38.xml"/><Relationship Id="rId7" Type="http://schemas.openxmlformats.org/officeDocument/2006/relationships/slideLayout" Target="../slideLayouts/slideLayout39.xml"/><Relationship Id="rId8" Type="http://schemas.openxmlformats.org/officeDocument/2006/relationships/slideLayout" Target="../slideLayouts/slideLayout40.xml"/><Relationship Id="rId9" Type="http://schemas.openxmlformats.org/officeDocument/2006/relationships/slideLayout" Target="../slideLayouts/slideLayout41.xml"/><Relationship Id="rId10" Type="http://schemas.openxmlformats.org/officeDocument/2006/relationships/slideLayout" Target="../slideLayouts/slideLayout42.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54.xml"/><Relationship Id="rId12" Type="http://schemas.openxmlformats.org/officeDocument/2006/relationships/theme" Target="../theme/theme3.xml"/><Relationship Id="rId1" Type="http://schemas.openxmlformats.org/officeDocument/2006/relationships/slideLayout" Target="../slideLayouts/slideLayout44.xml"/><Relationship Id="rId2" Type="http://schemas.openxmlformats.org/officeDocument/2006/relationships/slideLayout" Target="../slideLayouts/slideLayout45.xml"/><Relationship Id="rId3" Type="http://schemas.openxmlformats.org/officeDocument/2006/relationships/slideLayout" Target="../slideLayouts/slideLayout46.xml"/><Relationship Id="rId4" Type="http://schemas.openxmlformats.org/officeDocument/2006/relationships/slideLayout" Target="../slideLayouts/slideLayout47.xml"/><Relationship Id="rId5" Type="http://schemas.openxmlformats.org/officeDocument/2006/relationships/slideLayout" Target="../slideLayouts/slideLayout48.xml"/><Relationship Id="rId6" Type="http://schemas.openxmlformats.org/officeDocument/2006/relationships/slideLayout" Target="../slideLayouts/slideLayout49.xml"/><Relationship Id="rId7" Type="http://schemas.openxmlformats.org/officeDocument/2006/relationships/slideLayout" Target="../slideLayouts/slideLayout50.xml"/><Relationship Id="rId8" Type="http://schemas.openxmlformats.org/officeDocument/2006/relationships/slideLayout" Target="../slideLayouts/slideLayout51.xml"/><Relationship Id="rId9" Type="http://schemas.openxmlformats.org/officeDocument/2006/relationships/slideLayout" Target="../slideLayouts/slideLayout52.xml"/><Relationship Id="rId10" Type="http://schemas.openxmlformats.org/officeDocument/2006/relationships/slideLayout" Target="../slideLayouts/slideLayout53.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65.xml"/><Relationship Id="rId12" Type="http://schemas.openxmlformats.org/officeDocument/2006/relationships/theme" Target="../theme/theme4.xml"/><Relationship Id="rId1" Type="http://schemas.openxmlformats.org/officeDocument/2006/relationships/slideLayout" Target="../slideLayouts/slideLayout55.xml"/><Relationship Id="rId2" Type="http://schemas.openxmlformats.org/officeDocument/2006/relationships/slideLayout" Target="../slideLayouts/slideLayout56.xml"/><Relationship Id="rId3" Type="http://schemas.openxmlformats.org/officeDocument/2006/relationships/slideLayout" Target="../slideLayouts/slideLayout57.xml"/><Relationship Id="rId4" Type="http://schemas.openxmlformats.org/officeDocument/2006/relationships/slideLayout" Target="../slideLayouts/slideLayout58.xml"/><Relationship Id="rId5" Type="http://schemas.openxmlformats.org/officeDocument/2006/relationships/slideLayout" Target="../slideLayouts/slideLayout59.xml"/><Relationship Id="rId6" Type="http://schemas.openxmlformats.org/officeDocument/2006/relationships/slideLayout" Target="../slideLayouts/slideLayout60.xml"/><Relationship Id="rId7" Type="http://schemas.openxmlformats.org/officeDocument/2006/relationships/slideLayout" Target="../slideLayouts/slideLayout61.xml"/><Relationship Id="rId8" Type="http://schemas.openxmlformats.org/officeDocument/2006/relationships/slideLayout" Target="../slideLayouts/slideLayout62.xml"/><Relationship Id="rId9" Type="http://schemas.openxmlformats.org/officeDocument/2006/relationships/slideLayout" Target="../slideLayouts/slideLayout63.xml"/><Relationship Id="rId10" Type="http://schemas.openxmlformats.org/officeDocument/2006/relationships/slideLayout" Target="../slideLayouts/slideLayout64.xml"/></Relationships>
</file>

<file path=ppt/slideMasters/_rels/slideMaster5.xml.rels><?xml version="1.0" encoding="UTF-8" standalone="yes"?>
<Relationships xmlns="http://schemas.openxmlformats.org/package/2006/relationships"><Relationship Id="rId11" Type="http://schemas.openxmlformats.org/officeDocument/2006/relationships/slideLayout" Target="../slideLayouts/slideLayout76.xml"/><Relationship Id="rId12" Type="http://schemas.openxmlformats.org/officeDocument/2006/relationships/theme" Target="../theme/theme5.xml"/><Relationship Id="rId1" Type="http://schemas.openxmlformats.org/officeDocument/2006/relationships/slideLayout" Target="../slideLayouts/slideLayout66.xml"/><Relationship Id="rId2" Type="http://schemas.openxmlformats.org/officeDocument/2006/relationships/slideLayout" Target="../slideLayouts/slideLayout67.xml"/><Relationship Id="rId3" Type="http://schemas.openxmlformats.org/officeDocument/2006/relationships/slideLayout" Target="../slideLayouts/slideLayout68.xml"/><Relationship Id="rId4" Type="http://schemas.openxmlformats.org/officeDocument/2006/relationships/slideLayout" Target="../slideLayouts/slideLayout69.xml"/><Relationship Id="rId5" Type="http://schemas.openxmlformats.org/officeDocument/2006/relationships/slideLayout" Target="../slideLayouts/slideLayout70.xml"/><Relationship Id="rId6" Type="http://schemas.openxmlformats.org/officeDocument/2006/relationships/slideLayout" Target="../slideLayouts/slideLayout71.xml"/><Relationship Id="rId7" Type="http://schemas.openxmlformats.org/officeDocument/2006/relationships/slideLayout" Target="../slideLayouts/slideLayout72.xml"/><Relationship Id="rId8" Type="http://schemas.openxmlformats.org/officeDocument/2006/relationships/slideLayout" Target="../slideLayouts/slideLayout73.xml"/><Relationship Id="rId9" Type="http://schemas.openxmlformats.org/officeDocument/2006/relationships/slideLayout" Target="../slideLayouts/slideLayout74.xml"/><Relationship Id="rId10" Type="http://schemas.openxmlformats.org/officeDocument/2006/relationships/slideLayout" Target="../slideLayouts/slideLayout75.xml"/></Relationships>
</file>

<file path=ppt/slideMasters/_rels/slideMaster6.xml.rels><?xml version="1.0" encoding="UTF-8" standalone="yes"?>
<Relationships xmlns="http://schemas.openxmlformats.org/package/2006/relationships"><Relationship Id="rId11" Type="http://schemas.openxmlformats.org/officeDocument/2006/relationships/slideLayout" Target="../slideLayouts/slideLayout87.xml"/><Relationship Id="rId12" Type="http://schemas.openxmlformats.org/officeDocument/2006/relationships/theme" Target="../theme/theme6.xml"/><Relationship Id="rId1" Type="http://schemas.openxmlformats.org/officeDocument/2006/relationships/slideLayout" Target="../slideLayouts/slideLayout77.xml"/><Relationship Id="rId2" Type="http://schemas.openxmlformats.org/officeDocument/2006/relationships/slideLayout" Target="../slideLayouts/slideLayout78.xml"/><Relationship Id="rId3" Type="http://schemas.openxmlformats.org/officeDocument/2006/relationships/slideLayout" Target="../slideLayouts/slideLayout79.xml"/><Relationship Id="rId4" Type="http://schemas.openxmlformats.org/officeDocument/2006/relationships/slideLayout" Target="../slideLayouts/slideLayout80.xml"/><Relationship Id="rId5" Type="http://schemas.openxmlformats.org/officeDocument/2006/relationships/slideLayout" Target="../slideLayouts/slideLayout81.xml"/><Relationship Id="rId6" Type="http://schemas.openxmlformats.org/officeDocument/2006/relationships/slideLayout" Target="../slideLayouts/slideLayout82.xml"/><Relationship Id="rId7" Type="http://schemas.openxmlformats.org/officeDocument/2006/relationships/slideLayout" Target="../slideLayouts/slideLayout83.xml"/><Relationship Id="rId8" Type="http://schemas.openxmlformats.org/officeDocument/2006/relationships/slideLayout" Target="../slideLayouts/slideLayout84.xml"/><Relationship Id="rId9" Type="http://schemas.openxmlformats.org/officeDocument/2006/relationships/slideLayout" Target="../slideLayouts/slideLayout85.xml"/><Relationship Id="rId10" Type="http://schemas.openxmlformats.org/officeDocument/2006/relationships/slideLayout" Target="../slideLayouts/slideLayout86.xml"/></Relationships>
</file>

<file path=ppt/slideMasters/_rels/slideMaster7.xml.rels><?xml version="1.0" encoding="UTF-8" standalone="yes"?>
<Relationships xmlns="http://schemas.openxmlformats.org/package/2006/relationships"><Relationship Id="rId11" Type="http://schemas.openxmlformats.org/officeDocument/2006/relationships/slideLayout" Target="../slideLayouts/slideLayout98.xml"/><Relationship Id="rId12" Type="http://schemas.openxmlformats.org/officeDocument/2006/relationships/theme" Target="../theme/theme7.xml"/><Relationship Id="rId1" Type="http://schemas.openxmlformats.org/officeDocument/2006/relationships/slideLayout" Target="../slideLayouts/slideLayout88.xml"/><Relationship Id="rId2" Type="http://schemas.openxmlformats.org/officeDocument/2006/relationships/slideLayout" Target="../slideLayouts/slideLayout89.xml"/><Relationship Id="rId3" Type="http://schemas.openxmlformats.org/officeDocument/2006/relationships/slideLayout" Target="../slideLayouts/slideLayout90.xml"/><Relationship Id="rId4" Type="http://schemas.openxmlformats.org/officeDocument/2006/relationships/slideLayout" Target="../slideLayouts/slideLayout91.xml"/><Relationship Id="rId5" Type="http://schemas.openxmlformats.org/officeDocument/2006/relationships/slideLayout" Target="../slideLayouts/slideLayout92.xml"/><Relationship Id="rId6" Type="http://schemas.openxmlformats.org/officeDocument/2006/relationships/slideLayout" Target="../slideLayouts/slideLayout93.xml"/><Relationship Id="rId7" Type="http://schemas.openxmlformats.org/officeDocument/2006/relationships/slideLayout" Target="../slideLayouts/slideLayout94.xml"/><Relationship Id="rId8" Type="http://schemas.openxmlformats.org/officeDocument/2006/relationships/slideLayout" Target="../slideLayouts/slideLayout95.xml"/><Relationship Id="rId9" Type="http://schemas.openxmlformats.org/officeDocument/2006/relationships/slideLayout" Target="../slideLayouts/slideLayout96.xml"/><Relationship Id="rId10" Type="http://schemas.openxmlformats.org/officeDocument/2006/relationships/slideLayout" Target="../slideLayouts/slideLayout97.xml"/></Relationships>
</file>

<file path=ppt/slideMasters/_rels/slideMaster8.xml.rels><?xml version="1.0" encoding="UTF-8" standalone="yes"?>
<Relationships xmlns="http://schemas.openxmlformats.org/package/2006/relationships"><Relationship Id="rId11" Type="http://schemas.openxmlformats.org/officeDocument/2006/relationships/slideLayout" Target="../slideLayouts/slideLayout109.xml"/><Relationship Id="rId12" Type="http://schemas.openxmlformats.org/officeDocument/2006/relationships/theme" Target="../theme/theme8.xml"/><Relationship Id="rId1" Type="http://schemas.openxmlformats.org/officeDocument/2006/relationships/slideLayout" Target="../slideLayouts/slideLayout99.xml"/><Relationship Id="rId2" Type="http://schemas.openxmlformats.org/officeDocument/2006/relationships/slideLayout" Target="../slideLayouts/slideLayout100.xml"/><Relationship Id="rId3" Type="http://schemas.openxmlformats.org/officeDocument/2006/relationships/slideLayout" Target="../slideLayouts/slideLayout101.xml"/><Relationship Id="rId4" Type="http://schemas.openxmlformats.org/officeDocument/2006/relationships/slideLayout" Target="../slideLayouts/slideLayout102.xml"/><Relationship Id="rId5" Type="http://schemas.openxmlformats.org/officeDocument/2006/relationships/slideLayout" Target="../slideLayouts/slideLayout103.xml"/><Relationship Id="rId6" Type="http://schemas.openxmlformats.org/officeDocument/2006/relationships/slideLayout" Target="../slideLayouts/slideLayout104.xml"/><Relationship Id="rId7" Type="http://schemas.openxmlformats.org/officeDocument/2006/relationships/slideLayout" Target="../slideLayouts/slideLayout105.xml"/><Relationship Id="rId8" Type="http://schemas.openxmlformats.org/officeDocument/2006/relationships/slideLayout" Target="../slideLayouts/slideLayout106.xml"/><Relationship Id="rId9" Type="http://schemas.openxmlformats.org/officeDocument/2006/relationships/slideLayout" Target="../slideLayouts/slideLayout107.xml"/><Relationship Id="rId10" Type="http://schemas.openxmlformats.org/officeDocument/2006/relationships/slideLayout" Target="../slideLayouts/slideLayout108.xml"/></Relationships>
</file>

<file path=ppt/slideMasters/_rels/slideMaster9.xml.rels><?xml version="1.0" encoding="UTF-8" standalone="yes"?>
<Relationships xmlns="http://schemas.openxmlformats.org/package/2006/relationships"><Relationship Id="rId11" Type="http://schemas.openxmlformats.org/officeDocument/2006/relationships/slideLayout" Target="../slideLayouts/slideLayout120.xml"/><Relationship Id="rId12" Type="http://schemas.openxmlformats.org/officeDocument/2006/relationships/theme" Target="../theme/theme9.xml"/><Relationship Id="rId1" Type="http://schemas.openxmlformats.org/officeDocument/2006/relationships/slideLayout" Target="../slideLayouts/slideLayout110.xml"/><Relationship Id="rId2" Type="http://schemas.openxmlformats.org/officeDocument/2006/relationships/slideLayout" Target="../slideLayouts/slideLayout111.xml"/><Relationship Id="rId3" Type="http://schemas.openxmlformats.org/officeDocument/2006/relationships/slideLayout" Target="../slideLayouts/slideLayout112.xml"/><Relationship Id="rId4" Type="http://schemas.openxmlformats.org/officeDocument/2006/relationships/slideLayout" Target="../slideLayouts/slideLayout113.xml"/><Relationship Id="rId5" Type="http://schemas.openxmlformats.org/officeDocument/2006/relationships/slideLayout" Target="../slideLayouts/slideLayout114.xml"/><Relationship Id="rId6" Type="http://schemas.openxmlformats.org/officeDocument/2006/relationships/slideLayout" Target="../slideLayouts/slideLayout115.xml"/><Relationship Id="rId7" Type="http://schemas.openxmlformats.org/officeDocument/2006/relationships/slideLayout" Target="../slideLayouts/slideLayout116.xml"/><Relationship Id="rId8" Type="http://schemas.openxmlformats.org/officeDocument/2006/relationships/slideLayout" Target="../slideLayouts/slideLayout117.xml"/><Relationship Id="rId9" Type="http://schemas.openxmlformats.org/officeDocument/2006/relationships/slideLayout" Target="../slideLayouts/slideLayout118.xml"/><Relationship Id="rId10" Type="http://schemas.openxmlformats.org/officeDocument/2006/relationships/slideLayout" Target="../slideLayouts/slideLayout1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5" name="Rectangle 1"/>
          <p:cNvSpPr>
            <a:spLocks noGrp="1" noChangeArrowheads="1"/>
          </p:cNvSpPr>
          <p:nvPr>
            <p:ph type="body" idx="1"/>
          </p:nvPr>
        </p:nvSpPr>
        <p:spPr bwMode="auto">
          <a:xfrm>
            <a:off x="1270000" y="5029200"/>
            <a:ext cx="10464800" cy="1130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t" anchorCtr="0" compatLnSpc="1">
            <a:prstTxWarp prst="textNoShape">
              <a:avLst/>
            </a:prstTxWarp>
          </a:bodyPr>
          <a:lstStyle/>
          <a:p>
            <a:pPr lvl="0"/>
            <a:r>
              <a:rPr lang="en-US">
                <a:sym typeface="Gill Sans" charset="0"/>
              </a:rPr>
              <a:t>Click to edit Master text styles</a:t>
            </a:r>
          </a:p>
          <a:p>
            <a:pPr lvl="1"/>
            <a:r>
              <a:rPr lang="en-US">
                <a:sym typeface="Gill Sans" charset="0"/>
              </a:rPr>
              <a:t>Second level</a:t>
            </a:r>
          </a:p>
          <a:p>
            <a:pPr lvl="2"/>
            <a:r>
              <a:rPr lang="en-US">
                <a:sym typeface="Gill Sans" charset="0"/>
              </a:rPr>
              <a:t>Third level</a:t>
            </a:r>
          </a:p>
          <a:p>
            <a:pPr lvl="3"/>
            <a:r>
              <a:rPr lang="en-US">
                <a:sym typeface="Gill Sans" charset="0"/>
              </a:rPr>
              <a:t>Fourth level</a:t>
            </a:r>
          </a:p>
          <a:p>
            <a:pPr lvl="4"/>
            <a:r>
              <a:rPr lang="en-US">
                <a:sym typeface="Gill Sans" charset="0"/>
              </a:rPr>
              <a:t>Fifth level</a:t>
            </a:r>
          </a:p>
        </p:txBody>
      </p:sp>
      <p:sp>
        <p:nvSpPr>
          <p:cNvPr id="1026" name="Rectangle 2"/>
          <p:cNvSpPr>
            <a:spLocks noGrp="1" noChangeArrowheads="1"/>
          </p:cNvSpPr>
          <p:nvPr>
            <p:ph type="title"/>
          </p:nvPr>
        </p:nvSpPr>
        <p:spPr bwMode="auto">
          <a:xfrm>
            <a:off x="1270000" y="1638300"/>
            <a:ext cx="10464800" cy="330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b" anchorCtr="0" compatLnSpc="1">
            <a:prstTxWarp prst="textNoShape">
              <a:avLst/>
            </a:prstTxWarp>
          </a:bodyPr>
          <a:lstStyle/>
          <a:p>
            <a:pPr lvl="0"/>
            <a:r>
              <a:rPr lang="en-US" dirty="0">
                <a:sym typeface="Gill Sans" charset="0"/>
              </a:rPr>
              <a:t>Click to edit Master title style</a:t>
            </a:r>
          </a:p>
        </p:txBody>
      </p:sp>
      <p:sp>
        <p:nvSpPr>
          <p:cNvPr id="2" name="Slide Number Placeholder 1"/>
          <p:cNvSpPr>
            <a:spLocks noGrp="1"/>
          </p:cNvSpPr>
          <p:nvPr>
            <p:ph type="sldNum" sz="quarter" idx="4"/>
          </p:nvPr>
        </p:nvSpPr>
        <p:spPr>
          <a:xfrm>
            <a:off x="9320213" y="9040813"/>
            <a:ext cx="3033712" cy="519112"/>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8FAC6B42-23FE-3F4F-B373-B2D493FE0392}"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7180" r:id="rId1"/>
    <p:sldLayoutId id="2147487025" r:id="rId2"/>
    <p:sldLayoutId id="2147487026" r:id="rId3"/>
    <p:sldLayoutId id="2147487027" r:id="rId4"/>
    <p:sldLayoutId id="2147487028" r:id="rId5"/>
    <p:sldLayoutId id="2147487029" r:id="rId6"/>
    <p:sldLayoutId id="2147487030" r:id="rId7"/>
    <p:sldLayoutId id="2147487031" r:id="rId8"/>
    <p:sldLayoutId id="2147487032" r:id="rId9"/>
    <p:sldLayoutId id="2147487033" r:id="rId10"/>
    <p:sldLayoutId id="2147487034" r:id="rId11"/>
    <p:sldLayoutId id="2147487035" r:id="rId12"/>
    <p:sldLayoutId id="2147487181" r:id="rId13"/>
    <p:sldLayoutId id="2147487182" r:id="rId14"/>
    <p:sldLayoutId id="2147487183" r:id="rId15"/>
    <p:sldLayoutId id="2147487184" r:id="rId16"/>
    <p:sldLayoutId id="2147487185" r:id="rId17"/>
    <p:sldLayoutId id="2147487186" r:id="rId18"/>
    <p:sldLayoutId id="2147487036" r:id="rId19"/>
    <p:sldLayoutId id="2147487187" r:id="rId20"/>
    <p:sldLayoutId id="2147487188" r:id="rId21"/>
    <p:sldLayoutId id="2147487189" r:id="rId22"/>
    <p:sldLayoutId id="2147487190" r:id="rId23"/>
    <p:sldLayoutId id="2147487191" r:id="rId24"/>
    <p:sldLayoutId id="2147487192" r:id="rId25"/>
    <p:sldLayoutId id="2147487193" r:id="rId26"/>
    <p:sldLayoutId id="2147487194" r:id="rId27"/>
    <p:sldLayoutId id="2147487195" r:id="rId28"/>
    <p:sldLayoutId id="2147487196" r:id="rId29"/>
    <p:sldLayoutId id="2147487197" r:id="rId30"/>
    <p:sldLayoutId id="2147487198" r:id="rId31"/>
    <p:sldLayoutId id="2147487199" r:id="rId32"/>
  </p:sldLayoutIdLst>
  <p:transition xmlns:p14="http://schemas.microsoft.com/office/powerpoint/2010/main"/>
  <p:hf hdr="0" ftr="0" dt="0"/>
  <p:txStyles>
    <p:titleStyle>
      <a:lvl1pPr algn="ctr" rtl="0" eaLnBrk="0" fontAlgn="base" hangingPunct="0">
        <a:spcBef>
          <a:spcPct val="0"/>
        </a:spcBef>
        <a:spcAft>
          <a:spcPct val="0"/>
        </a:spcAft>
        <a:defRPr sz="8400">
          <a:solidFill>
            <a:schemeClr val="tx1"/>
          </a:solidFill>
          <a:latin typeface="+mj-lt"/>
          <a:ea typeface="+mj-ea"/>
          <a:cs typeface="+mj-cs"/>
          <a:sym typeface="Gill Sans" charset="0"/>
        </a:defRPr>
      </a:lvl1pPr>
      <a:lvl2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9pPr>
    </p:titleStyle>
    <p:bodyStyle>
      <a:lvl1pPr marL="342900" indent="-342900" algn="ctr" rtl="0" eaLnBrk="0" fontAlgn="base" hangingPunct="0">
        <a:spcBef>
          <a:spcPct val="0"/>
        </a:spcBef>
        <a:spcAft>
          <a:spcPct val="0"/>
        </a:spcAft>
        <a:defRPr sz="3600">
          <a:solidFill>
            <a:schemeClr val="tx1"/>
          </a:solidFill>
          <a:latin typeface="+mn-lt"/>
          <a:ea typeface="+mn-ea"/>
          <a:cs typeface="+mn-cs"/>
          <a:sym typeface="Gill Sans" charset="0"/>
        </a:defRPr>
      </a:lvl1pPr>
      <a:lvl2pPr marL="742950" indent="-285750" algn="ctr" rtl="0" eaLnBrk="0" fontAlgn="base" hangingPunct="0">
        <a:spcBef>
          <a:spcPct val="0"/>
        </a:spcBef>
        <a:spcAft>
          <a:spcPct val="0"/>
        </a:spcAft>
        <a:defRPr sz="3600">
          <a:solidFill>
            <a:schemeClr val="tx1"/>
          </a:solidFill>
          <a:latin typeface="+mn-lt"/>
          <a:ea typeface="+mn-ea"/>
          <a:cs typeface="+mn-cs"/>
          <a:sym typeface="Gill Sans" charset="0"/>
        </a:defRPr>
      </a:lvl2pPr>
      <a:lvl3pPr marL="1143000" indent="-228600" algn="ctr" rtl="0" eaLnBrk="0" fontAlgn="base" hangingPunct="0">
        <a:spcBef>
          <a:spcPct val="0"/>
        </a:spcBef>
        <a:spcAft>
          <a:spcPct val="0"/>
        </a:spcAft>
        <a:defRPr sz="3600">
          <a:solidFill>
            <a:schemeClr val="tx1"/>
          </a:solidFill>
          <a:latin typeface="+mn-lt"/>
          <a:ea typeface="+mn-ea"/>
          <a:cs typeface="+mn-cs"/>
          <a:sym typeface="Gill Sans" charset="0"/>
        </a:defRPr>
      </a:lvl3pPr>
      <a:lvl4pPr marL="1600200" indent="-228600" algn="ctr" rtl="0" eaLnBrk="0" fontAlgn="base" hangingPunct="0">
        <a:spcBef>
          <a:spcPct val="0"/>
        </a:spcBef>
        <a:spcAft>
          <a:spcPct val="0"/>
        </a:spcAft>
        <a:defRPr sz="3600">
          <a:solidFill>
            <a:schemeClr val="tx1"/>
          </a:solidFill>
          <a:latin typeface="+mn-lt"/>
          <a:ea typeface="+mn-ea"/>
          <a:cs typeface="+mn-cs"/>
          <a:sym typeface="Gill Sans" charset="0"/>
        </a:defRPr>
      </a:lvl4pPr>
      <a:lvl5pPr marL="2057400" indent="-228600" algn="ctr" rtl="0" eaLnBrk="0" fontAlgn="base" hangingPunct="0">
        <a:spcBef>
          <a:spcPct val="0"/>
        </a:spcBef>
        <a:spcAft>
          <a:spcPct val="0"/>
        </a:spcAft>
        <a:defRPr sz="3600">
          <a:solidFill>
            <a:schemeClr val="tx1"/>
          </a:solidFill>
          <a:latin typeface="+mn-lt"/>
          <a:ea typeface="+mn-ea"/>
          <a:cs typeface="+mn-cs"/>
          <a:sym typeface="Gill Sans" charset="0"/>
        </a:defRPr>
      </a:lvl5pPr>
      <a:lvl6pPr marL="457200" algn="ctr" rtl="0" fontAlgn="base">
        <a:spcBef>
          <a:spcPct val="0"/>
        </a:spcBef>
        <a:spcAft>
          <a:spcPct val="0"/>
        </a:spcAft>
        <a:defRPr sz="3600">
          <a:solidFill>
            <a:schemeClr val="tx1"/>
          </a:solidFill>
          <a:latin typeface="+mn-lt"/>
          <a:ea typeface="+mn-ea"/>
          <a:cs typeface="+mn-cs"/>
          <a:sym typeface="Gill Sans" charset="0"/>
        </a:defRPr>
      </a:lvl6pPr>
      <a:lvl7pPr marL="914400" algn="ctr" rtl="0" fontAlgn="base">
        <a:spcBef>
          <a:spcPct val="0"/>
        </a:spcBef>
        <a:spcAft>
          <a:spcPct val="0"/>
        </a:spcAft>
        <a:defRPr sz="3600">
          <a:solidFill>
            <a:schemeClr val="tx1"/>
          </a:solidFill>
          <a:latin typeface="+mn-lt"/>
          <a:ea typeface="+mn-ea"/>
          <a:cs typeface="+mn-cs"/>
          <a:sym typeface="Gill Sans" charset="0"/>
        </a:defRPr>
      </a:lvl7pPr>
      <a:lvl8pPr marL="1371600" algn="ctr" rtl="0" fontAlgn="base">
        <a:spcBef>
          <a:spcPct val="0"/>
        </a:spcBef>
        <a:spcAft>
          <a:spcPct val="0"/>
        </a:spcAft>
        <a:defRPr sz="3600">
          <a:solidFill>
            <a:schemeClr val="tx1"/>
          </a:solidFill>
          <a:latin typeface="+mn-lt"/>
          <a:ea typeface="+mn-ea"/>
          <a:cs typeface="+mn-cs"/>
          <a:sym typeface="Gill Sans" charset="0"/>
        </a:defRPr>
      </a:lvl8pPr>
      <a:lvl9pPr marL="1828800" algn="ctr" rtl="0" fontAlgn="base">
        <a:spcBef>
          <a:spcPct val="0"/>
        </a:spcBef>
        <a:spcAft>
          <a:spcPct val="0"/>
        </a:spcAft>
        <a:defRPr sz="36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7125" r:id="rId1"/>
    <p:sldLayoutId id="2147487126" r:id="rId2"/>
    <p:sldLayoutId id="2147487127" r:id="rId3"/>
    <p:sldLayoutId id="2147487128" r:id="rId4"/>
    <p:sldLayoutId id="2147487129" r:id="rId5"/>
    <p:sldLayoutId id="2147487130" r:id="rId6"/>
    <p:sldLayoutId id="2147487131" r:id="rId7"/>
    <p:sldLayoutId id="2147487132" r:id="rId8"/>
    <p:sldLayoutId id="2147487133" r:id="rId9"/>
    <p:sldLayoutId id="2147487134" r:id="rId10"/>
    <p:sldLayoutId id="2147487135" r:id="rId11"/>
  </p:sldLayoutIdLst>
  <p:transition xmlns:p14="http://schemas.microsoft.com/office/powerpoint/2010/main"/>
  <p:hf hdr="0" ftr="0" dt="0"/>
  <p:txStyles>
    <p:titleStyle>
      <a:lvl1pPr algn="ctr" rtl="0" eaLnBrk="0" fontAlgn="base" hangingPunct="0">
        <a:spcBef>
          <a:spcPct val="0"/>
        </a:spcBef>
        <a:spcAft>
          <a:spcPct val="0"/>
        </a:spcAft>
        <a:defRPr sz="8400">
          <a:solidFill>
            <a:schemeClr val="tx1"/>
          </a:solidFill>
          <a:latin typeface="+mj-lt"/>
          <a:ea typeface="+mj-ea"/>
          <a:cs typeface="+mj-cs"/>
          <a:sym typeface="Gill Sans" charset="0"/>
        </a:defRPr>
      </a:lvl1pPr>
      <a:lvl2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9pPr>
    </p:titleStyle>
    <p:bodyStyle>
      <a:lvl1pPr marL="889000" indent="-571500" algn="l" rtl="0" eaLnBrk="0" fontAlgn="base" hangingPunct="0">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1pPr>
      <a:lvl2pPr marL="1333500" indent="-571500" algn="l" rtl="0" eaLnBrk="0" fontAlgn="base" hangingPunct="0">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2pPr>
      <a:lvl3pPr marL="1778000" indent="-571500" algn="l" rtl="0" eaLnBrk="0" fontAlgn="base" hangingPunct="0">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3pPr>
      <a:lvl4pPr marL="2222500" indent="-571500" algn="l" rtl="0" eaLnBrk="0" fontAlgn="base" hangingPunct="0">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4pPr>
      <a:lvl5pPr marL="2667000" indent="-571500" algn="l" rtl="0" eaLnBrk="0" fontAlgn="base" hangingPunct="0">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5pPr>
      <a:lvl6pPr marL="3124200" indent="-571500" algn="l" rtl="0" fontAlgn="base">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6pPr>
      <a:lvl7pPr marL="3581400" indent="-571500" algn="l" rtl="0" fontAlgn="base">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7pPr>
      <a:lvl8pPr marL="4038600" indent="-571500" algn="l" rtl="0" fontAlgn="base">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8pPr>
      <a:lvl9pPr marL="4495800" indent="-571500" algn="l" rtl="0" fontAlgn="base">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5" name="Rectangle 1"/>
          <p:cNvSpPr>
            <a:spLocks noGrp="1" noChangeArrowheads="1"/>
          </p:cNvSpPr>
          <p:nvPr>
            <p:ph type="title"/>
          </p:nvPr>
        </p:nvSpPr>
        <p:spPr bwMode="auto">
          <a:xfrm>
            <a:off x="1270000" y="254000"/>
            <a:ext cx="10464800" cy="2438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sym typeface="Gill Sans" charset="0"/>
              </a:rPr>
              <a:t>Click to edit Master title style</a:t>
            </a:r>
          </a:p>
        </p:txBody>
      </p:sp>
      <p:sp>
        <p:nvSpPr>
          <p:cNvPr id="11266" name="Rectangle 2"/>
          <p:cNvSpPr>
            <a:spLocks noGrp="1" noChangeArrowheads="1"/>
          </p:cNvSpPr>
          <p:nvPr>
            <p:ph type="body" idx="1"/>
          </p:nvPr>
        </p:nvSpPr>
        <p:spPr bwMode="auto">
          <a:xfrm>
            <a:off x="1270000" y="2768600"/>
            <a:ext cx="5041900" cy="5715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sym typeface="Gill Sans" charset="0"/>
              </a:rPr>
              <a:t>Click to edit Master text styles</a:t>
            </a:r>
          </a:p>
          <a:p>
            <a:pPr lvl="1"/>
            <a:r>
              <a:rPr lang="en-US">
                <a:sym typeface="Gill Sans" charset="0"/>
              </a:rPr>
              <a:t>Second level</a:t>
            </a:r>
          </a:p>
          <a:p>
            <a:pPr lvl="2"/>
            <a:r>
              <a:rPr lang="en-US">
                <a:sym typeface="Gill Sans" charset="0"/>
              </a:rPr>
              <a:t>Third level</a:t>
            </a:r>
          </a:p>
          <a:p>
            <a:pPr lvl="3"/>
            <a:r>
              <a:rPr lang="en-US">
                <a:sym typeface="Gill Sans" charset="0"/>
              </a:rPr>
              <a:t>Fourth level</a:t>
            </a:r>
          </a:p>
          <a:p>
            <a:pPr lvl="4"/>
            <a:r>
              <a:rPr lang="en-US">
                <a:sym typeface="Gill Sans" charset="0"/>
              </a:rPr>
              <a:t>Fifth level</a:t>
            </a:r>
          </a:p>
        </p:txBody>
      </p:sp>
    </p:spTree>
  </p:cSld>
  <p:clrMap bg1="lt1" tx1="dk1" bg2="lt2" tx2="dk2" accent1="accent1" accent2="accent2" accent3="accent3" accent4="accent4" accent5="accent5" accent6="accent6" hlink="hlink" folHlink="folHlink"/>
  <p:sldLayoutIdLst>
    <p:sldLayoutId id="2147487136" r:id="rId1"/>
    <p:sldLayoutId id="2147487137" r:id="rId2"/>
    <p:sldLayoutId id="2147487138" r:id="rId3"/>
    <p:sldLayoutId id="2147487139" r:id="rId4"/>
    <p:sldLayoutId id="2147487140" r:id="rId5"/>
    <p:sldLayoutId id="2147487141" r:id="rId6"/>
    <p:sldLayoutId id="2147487142" r:id="rId7"/>
    <p:sldLayoutId id="2147487143" r:id="rId8"/>
    <p:sldLayoutId id="2147487144" r:id="rId9"/>
    <p:sldLayoutId id="2147487145" r:id="rId10"/>
    <p:sldLayoutId id="2147487146" r:id="rId11"/>
  </p:sldLayoutIdLst>
  <p:transition xmlns:p14="http://schemas.microsoft.com/office/powerpoint/2010/main"/>
  <p:hf hdr="0" ftr="0" dt="0"/>
  <p:txStyles>
    <p:titleStyle>
      <a:lvl1pPr algn="ctr" rtl="0" eaLnBrk="0" fontAlgn="base" hangingPunct="0">
        <a:spcBef>
          <a:spcPct val="0"/>
        </a:spcBef>
        <a:spcAft>
          <a:spcPct val="0"/>
        </a:spcAft>
        <a:defRPr sz="8400">
          <a:solidFill>
            <a:schemeClr val="tx1"/>
          </a:solidFill>
          <a:latin typeface="+mj-lt"/>
          <a:ea typeface="+mj-ea"/>
          <a:cs typeface="+mj-cs"/>
          <a:sym typeface="Gill Sans" charset="0"/>
        </a:defRPr>
      </a:lvl1pPr>
      <a:lvl2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9pPr>
    </p:titleStyle>
    <p:bodyStyle>
      <a:lvl1pPr marL="760413" indent="-493713" algn="l" rtl="0" eaLnBrk="0" fontAlgn="base" hangingPunct="0">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1pPr>
      <a:lvl2pPr marL="1204913" indent="-493713" algn="l" rtl="0" eaLnBrk="0" fontAlgn="base" hangingPunct="0">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2pPr>
      <a:lvl3pPr marL="1649413" indent="-493713" algn="l" rtl="0" eaLnBrk="0" fontAlgn="base" hangingPunct="0">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3pPr>
      <a:lvl4pPr marL="2093913" indent="-493713" algn="l" rtl="0" eaLnBrk="0" fontAlgn="base" hangingPunct="0">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4pPr>
      <a:lvl5pPr marL="2538413" indent="-493713" algn="l" rtl="0" eaLnBrk="0" fontAlgn="base" hangingPunct="0">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5pPr>
      <a:lvl6pPr marL="29956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6pPr>
      <a:lvl7pPr marL="34528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7pPr>
      <a:lvl8pPr marL="39100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8pPr>
      <a:lvl9pPr marL="43672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89" name="Rectangle 1"/>
          <p:cNvSpPr>
            <a:spLocks noGrp="1" noChangeArrowheads="1"/>
          </p:cNvSpPr>
          <p:nvPr>
            <p:ph type="title"/>
          </p:nvPr>
        </p:nvSpPr>
        <p:spPr bwMode="auto">
          <a:xfrm>
            <a:off x="1270000" y="254000"/>
            <a:ext cx="10464800" cy="2438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sym typeface="Gill Sans" charset="0"/>
              </a:rPr>
              <a:t>Click to edit Master title style</a:t>
            </a:r>
          </a:p>
        </p:txBody>
      </p:sp>
      <p:sp>
        <p:nvSpPr>
          <p:cNvPr id="12290" name="Rectangle 2"/>
          <p:cNvSpPr>
            <a:spLocks noGrp="1" noChangeArrowheads="1"/>
          </p:cNvSpPr>
          <p:nvPr>
            <p:ph type="body" idx="1"/>
          </p:nvPr>
        </p:nvSpPr>
        <p:spPr bwMode="auto">
          <a:xfrm>
            <a:off x="1270000" y="2768600"/>
            <a:ext cx="10464800" cy="5715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t" anchorCtr="0" compatLnSpc="1">
            <a:prstTxWarp prst="textNoShape">
              <a:avLst/>
            </a:prstTxWarp>
          </a:bodyPr>
          <a:lstStyle/>
          <a:p>
            <a:pPr lvl="0"/>
            <a:r>
              <a:rPr lang="en-US">
                <a:sym typeface="Gill Sans" charset="0"/>
              </a:rPr>
              <a:t>Click to edit Master text styles</a:t>
            </a:r>
          </a:p>
          <a:p>
            <a:pPr lvl="1"/>
            <a:r>
              <a:rPr lang="en-US">
                <a:sym typeface="Gill Sans" charset="0"/>
              </a:rPr>
              <a:t>Second level</a:t>
            </a:r>
          </a:p>
          <a:p>
            <a:pPr lvl="2"/>
            <a:r>
              <a:rPr lang="en-US">
                <a:sym typeface="Gill Sans" charset="0"/>
              </a:rPr>
              <a:t>Third level</a:t>
            </a:r>
          </a:p>
          <a:p>
            <a:pPr lvl="3"/>
            <a:r>
              <a:rPr lang="en-US">
                <a:sym typeface="Gill Sans" charset="0"/>
              </a:rPr>
              <a:t>Fourth level</a:t>
            </a:r>
          </a:p>
          <a:p>
            <a:pPr lvl="4"/>
            <a:r>
              <a:rPr lang="en-US">
                <a:sym typeface="Gill Sans" charset="0"/>
              </a:rPr>
              <a:t>Fifth level</a:t>
            </a:r>
          </a:p>
        </p:txBody>
      </p:sp>
    </p:spTree>
  </p:cSld>
  <p:clrMap bg1="lt1" tx1="dk1" bg2="lt2" tx2="dk2" accent1="accent1" accent2="accent2" accent3="accent3" accent4="accent4" accent5="accent5" accent6="accent6" hlink="hlink" folHlink="folHlink"/>
  <p:sldLayoutIdLst>
    <p:sldLayoutId id="2147487147" r:id="rId1"/>
    <p:sldLayoutId id="2147487148" r:id="rId2"/>
    <p:sldLayoutId id="2147487149" r:id="rId3"/>
    <p:sldLayoutId id="2147487150" r:id="rId4"/>
    <p:sldLayoutId id="2147487151" r:id="rId5"/>
    <p:sldLayoutId id="2147487152" r:id="rId6"/>
    <p:sldLayoutId id="2147487153" r:id="rId7"/>
    <p:sldLayoutId id="2147487154" r:id="rId8"/>
    <p:sldLayoutId id="2147487155" r:id="rId9"/>
    <p:sldLayoutId id="2147487156" r:id="rId10"/>
    <p:sldLayoutId id="2147487157" r:id="rId11"/>
  </p:sldLayoutIdLst>
  <p:transition xmlns:p14="http://schemas.microsoft.com/office/powerpoint/2010/main"/>
  <p:hf hdr="0" ftr="0" dt="0"/>
  <p:txStyles>
    <p:titleStyle>
      <a:lvl1pPr algn="ctr" rtl="0" eaLnBrk="0" fontAlgn="base" hangingPunct="0">
        <a:spcBef>
          <a:spcPct val="0"/>
        </a:spcBef>
        <a:spcAft>
          <a:spcPct val="0"/>
        </a:spcAft>
        <a:defRPr sz="8400">
          <a:solidFill>
            <a:schemeClr val="tx1"/>
          </a:solidFill>
          <a:latin typeface="+mj-lt"/>
          <a:ea typeface="+mj-ea"/>
          <a:cs typeface="+mj-cs"/>
          <a:sym typeface="Gill Sans" charset="0"/>
        </a:defRPr>
      </a:lvl1pPr>
      <a:lvl2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9pPr>
    </p:titleStyle>
    <p:bodyStyle>
      <a:lvl1pPr marL="760413" indent="-493713" algn="l" rtl="0" eaLnBrk="0" fontAlgn="base" hangingPunct="0">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1pPr>
      <a:lvl2pPr marL="1204913" indent="-493713" algn="l" rtl="0" eaLnBrk="0" fontAlgn="base" hangingPunct="0">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2pPr>
      <a:lvl3pPr marL="1649413" indent="-493713" algn="l" rtl="0" eaLnBrk="0" fontAlgn="base" hangingPunct="0">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3pPr>
      <a:lvl4pPr marL="2093913" indent="-493713" algn="l" rtl="0" eaLnBrk="0" fontAlgn="base" hangingPunct="0">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4pPr>
      <a:lvl5pPr marL="2538413" indent="-493713" algn="l" rtl="0" eaLnBrk="0" fontAlgn="base" hangingPunct="0">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5pPr>
      <a:lvl6pPr marL="29956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6pPr>
      <a:lvl7pPr marL="34528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7pPr>
      <a:lvl8pPr marL="39100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8pPr>
      <a:lvl9pPr marL="43672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3" name="Rectangle 1"/>
          <p:cNvSpPr>
            <a:spLocks noGrp="1" noChangeArrowheads="1"/>
          </p:cNvSpPr>
          <p:nvPr>
            <p:ph type="title"/>
          </p:nvPr>
        </p:nvSpPr>
        <p:spPr bwMode="auto">
          <a:xfrm>
            <a:off x="1270000" y="254000"/>
            <a:ext cx="10464800" cy="2438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sym typeface="Gill Sans" charset="0"/>
              </a:rPr>
              <a:t>Click to edit Master title style</a:t>
            </a:r>
          </a:p>
        </p:txBody>
      </p:sp>
      <p:sp>
        <p:nvSpPr>
          <p:cNvPr id="13314" name="Rectangle 2"/>
          <p:cNvSpPr>
            <a:spLocks noGrp="1" noChangeArrowheads="1"/>
          </p:cNvSpPr>
          <p:nvPr>
            <p:ph type="body" idx="1"/>
          </p:nvPr>
        </p:nvSpPr>
        <p:spPr bwMode="auto">
          <a:xfrm>
            <a:off x="7772400" y="2768600"/>
            <a:ext cx="3962400" cy="5715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sym typeface="Gill Sans" charset="0"/>
              </a:rPr>
              <a:t>Click to edit Master text styles</a:t>
            </a:r>
          </a:p>
          <a:p>
            <a:pPr lvl="1"/>
            <a:r>
              <a:rPr lang="en-US">
                <a:sym typeface="Gill Sans" charset="0"/>
              </a:rPr>
              <a:t>Second level</a:t>
            </a:r>
          </a:p>
          <a:p>
            <a:pPr lvl="2"/>
            <a:r>
              <a:rPr lang="en-US">
                <a:sym typeface="Gill Sans" charset="0"/>
              </a:rPr>
              <a:t>Third level</a:t>
            </a:r>
          </a:p>
          <a:p>
            <a:pPr lvl="3"/>
            <a:r>
              <a:rPr lang="en-US">
                <a:sym typeface="Gill Sans" charset="0"/>
              </a:rPr>
              <a:t>Fourth level</a:t>
            </a:r>
          </a:p>
          <a:p>
            <a:pPr lvl="4"/>
            <a:r>
              <a:rPr lang="en-US">
                <a:sym typeface="Gill Sans" charset="0"/>
              </a:rPr>
              <a:t>Fifth level</a:t>
            </a:r>
          </a:p>
        </p:txBody>
      </p:sp>
    </p:spTree>
  </p:cSld>
  <p:clrMap bg1="lt1" tx1="dk1" bg2="lt2" tx2="dk2" accent1="accent1" accent2="accent2" accent3="accent3" accent4="accent4" accent5="accent5" accent6="accent6" hlink="hlink" folHlink="folHlink"/>
  <p:sldLayoutIdLst>
    <p:sldLayoutId id="2147487158" r:id="rId1"/>
    <p:sldLayoutId id="2147487159" r:id="rId2"/>
    <p:sldLayoutId id="2147487160" r:id="rId3"/>
    <p:sldLayoutId id="2147487161" r:id="rId4"/>
    <p:sldLayoutId id="2147487162" r:id="rId5"/>
    <p:sldLayoutId id="2147487163" r:id="rId6"/>
    <p:sldLayoutId id="2147487164" r:id="rId7"/>
    <p:sldLayoutId id="2147487165" r:id="rId8"/>
    <p:sldLayoutId id="2147487166" r:id="rId9"/>
    <p:sldLayoutId id="2147487167" r:id="rId10"/>
    <p:sldLayoutId id="2147487168" r:id="rId11"/>
  </p:sldLayoutIdLst>
  <p:transition xmlns:p14="http://schemas.microsoft.com/office/powerpoint/2010/main"/>
  <p:hf hdr="0" ftr="0" dt="0"/>
  <p:txStyles>
    <p:titleStyle>
      <a:lvl1pPr algn="ctr" rtl="0" eaLnBrk="0" fontAlgn="base" hangingPunct="0">
        <a:spcBef>
          <a:spcPct val="0"/>
        </a:spcBef>
        <a:spcAft>
          <a:spcPct val="0"/>
        </a:spcAft>
        <a:defRPr sz="8400">
          <a:solidFill>
            <a:schemeClr val="tx1"/>
          </a:solidFill>
          <a:latin typeface="+mj-lt"/>
          <a:ea typeface="+mj-ea"/>
          <a:cs typeface="+mj-cs"/>
          <a:sym typeface="Gill Sans" charset="0"/>
        </a:defRPr>
      </a:lvl1pPr>
      <a:lvl2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9pPr>
    </p:titleStyle>
    <p:bodyStyle>
      <a:lvl1pPr marL="760413" indent="-493713" algn="l" rtl="0" eaLnBrk="0" fontAlgn="base" hangingPunct="0">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1pPr>
      <a:lvl2pPr marL="1204913" indent="-493713" algn="l" rtl="0" eaLnBrk="0" fontAlgn="base" hangingPunct="0">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2pPr>
      <a:lvl3pPr marL="1649413" indent="-493713" algn="l" rtl="0" eaLnBrk="0" fontAlgn="base" hangingPunct="0">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3pPr>
      <a:lvl4pPr marL="2093913" indent="-493713" algn="l" rtl="0" eaLnBrk="0" fontAlgn="base" hangingPunct="0">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4pPr>
      <a:lvl5pPr marL="2538413" indent="-493713" algn="l" rtl="0" eaLnBrk="0" fontAlgn="base" hangingPunct="0">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5pPr>
      <a:lvl6pPr marL="29956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6pPr>
      <a:lvl7pPr marL="34528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7pPr>
      <a:lvl8pPr marL="39100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8pPr>
      <a:lvl9pPr marL="43672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7" name="Rectangle 1"/>
          <p:cNvSpPr>
            <a:spLocks noGrp="1" noChangeArrowheads="1"/>
          </p:cNvSpPr>
          <p:nvPr>
            <p:ph type="title"/>
          </p:nvPr>
        </p:nvSpPr>
        <p:spPr bwMode="auto">
          <a:xfrm>
            <a:off x="1270000" y="254000"/>
            <a:ext cx="10464800" cy="2438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sym typeface="Gill Sans" charset="0"/>
              </a:rPr>
              <a:t>Click to edit Master title style</a:t>
            </a:r>
          </a:p>
        </p:txBody>
      </p:sp>
      <p:sp>
        <p:nvSpPr>
          <p:cNvPr id="14338" name="Rectangle 2"/>
          <p:cNvSpPr>
            <a:spLocks noGrp="1" noChangeArrowheads="1"/>
          </p:cNvSpPr>
          <p:nvPr>
            <p:ph type="body" idx="1"/>
          </p:nvPr>
        </p:nvSpPr>
        <p:spPr bwMode="auto">
          <a:xfrm>
            <a:off x="1270000" y="2768600"/>
            <a:ext cx="5041900" cy="5715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sym typeface="Gill Sans" charset="0"/>
              </a:rPr>
              <a:t>Click to edit Master text styles</a:t>
            </a:r>
          </a:p>
          <a:p>
            <a:pPr lvl="1"/>
            <a:r>
              <a:rPr lang="en-US">
                <a:sym typeface="Gill Sans" charset="0"/>
              </a:rPr>
              <a:t>Second level</a:t>
            </a:r>
          </a:p>
          <a:p>
            <a:pPr lvl="2"/>
            <a:r>
              <a:rPr lang="en-US">
                <a:sym typeface="Gill Sans" charset="0"/>
              </a:rPr>
              <a:t>Third level</a:t>
            </a:r>
          </a:p>
          <a:p>
            <a:pPr lvl="3"/>
            <a:r>
              <a:rPr lang="en-US">
                <a:sym typeface="Gill Sans" charset="0"/>
              </a:rPr>
              <a:t>Fourth level</a:t>
            </a:r>
          </a:p>
          <a:p>
            <a:pPr lvl="4"/>
            <a:r>
              <a:rPr lang="en-US">
                <a:sym typeface="Gill Sans" charset="0"/>
              </a:rPr>
              <a:t>Fifth level</a:t>
            </a:r>
          </a:p>
        </p:txBody>
      </p:sp>
    </p:spTree>
  </p:cSld>
  <p:clrMap bg1="lt1" tx1="dk1" bg2="lt2" tx2="dk2" accent1="accent1" accent2="accent2" accent3="accent3" accent4="accent4" accent5="accent5" accent6="accent6" hlink="hlink" folHlink="folHlink"/>
  <p:sldLayoutIdLst>
    <p:sldLayoutId id="2147487169" r:id="rId1"/>
    <p:sldLayoutId id="2147487170" r:id="rId2"/>
    <p:sldLayoutId id="2147487171" r:id="rId3"/>
    <p:sldLayoutId id="2147487172" r:id="rId4"/>
    <p:sldLayoutId id="2147487173" r:id="rId5"/>
    <p:sldLayoutId id="2147487174" r:id="rId6"/>
    <p:sldLayoutId id="2147487175" r:id="rId7"/>
    <p:sldLayoutId id="2147487176" r:id="rId8"/>
    <p:sldLayoutId id="2147487177" r:id="rId9"/>
    <p:sldLayoutId id="2147487178" r:id="rId10"/>
    <p:sldLayoutId id="2147487179" r:id="rId11"/>
  </p:sldLayoutIdLst>
  <p:transition xmlns:p14="http://schemas.microsoft.com/office/powerpoint/2010/main"/>
  <p:hf hdr="0" ftr="0" dt="0"/>
  <p:txStyles>
    <p:titleStyle>
      <a:lvl1pPr algn="ctr" rtl="0" eaLnBrk="0" fontAlgn="base" hangingPunct="0">
        <a:spcBef>
          <a:spcPct val="0"/>
        </a:spcBef>
        <a:spcAft>
          <a:spcPct val="0"/>
        </a:spcAft>
        <a:defRPr sz="8400">
          <a:solidFill>
            <a:schemeClr val="tx1"/>
          </a:solidFill>
          <a:latin typeface="+mj-lt"/>
          <a:ea typeface="+mj-ea"/>
          <a:cs typeface="+mj-cs"/>
          <a:sym typeface="Gill Sans" charset="0"/>
        </a:defRPr>
      </a:lvl1pPr>
      <a:lvl2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9pPr>
    </p:titleStyle>
    <p:bodyStyle>
      <a:lvl1pPr marL="760413" indent="-493713" algn="l" rtl="0" eaLnBrk="0" fontAlgn="base" hangingPunct="0">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1pPr>
      <a:lvl2pPr marL="1204913" indent="-493713" algn="l" rtl="0" eaLnBrk="0" fontAlgn="base" hangingPunct="0">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2pPr>
      <a:lvl3pPr marL="1649413" indent="-493713" algn="l" rtl="0" eaLnBrk="0" fontAlgn="base" hangingPunct="0">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3pPr>
      <a:lvl4pPr marL="2093913" indent="-493713" algn="l" rtl="0" eaLnBrk="0" fontAlgn="base" hangingPunct="0">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4pPr>
      <a:lvl5pPr marL="2538413" indent="-493713" algn="l" rtl="0" eaLnBrk="0" fontAlgn="base" hangingPunct="0">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5pPr>
      <a:lvl6pPr marL="29956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6pPr>
      <a:lvl7pPr marL="34528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7pPr>
      <a:lvl8pPr marL="39100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8pPr>
      <a:lvl9pPr marL="43672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9" name="Rectangle 1"/>
          <p:cNvSpPr>
            <a:spLocks noGrp="1" noChangeArrowheads="1"/>
          </p:cNvSpPr>
          <p:nvPr>
            <p:ph type="title"/>
          </p:nvPr>
        </p:nvSpPr>
        <p:spPr bwMode="auto">
          <a:xfrm>
            <a:off x="1270000" y="254000"/>
            <a:ext cx="10464800" cy="2438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sym typeface="Gill Sans" charset="0"/>
              </a:rPr>
              <a:t>Click to edit Master title style</a:t>
            </a:r>
          </a:p>
        </p:txBody>
      </p:sp>
      <p:sp>
        <p:nvSpPr>
          <p:cNvPr id="2050" name="Rectangle 2"/>
          <p:cNvSpPr>
            <a:spLocks noGrp="1" noChangeArrowheads="1"/>
          </p:cNvSpPr>
          <p:nvPr>
            <p:ph type="body" idx="1"/>
          </p:nvPr>
        </p:nvSpPr>
        <p:spPr bwMode="auto">
          <a:xfrm>
            <a:off x="1270000" y="2768600"/>
            <a:ext cx="10464800" cy="5715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sym typeface="Gill Sans" charset="0"/>
              </a:rPr>
              <a:t>Click to edit Master text styles</a:t>
            </a:r>
          </a:p>
          <a:p>
            <a:pPr lvl="1"/>
            <a:r>
              <a:rPr lang="en-US">
                <a:sym typeface="Gill Sans" charset="0"/>
              </a:rPr>
              <a:t>Second level</a:t>
            </a:r>
          </a:p>
          <a:p>
            <a:pPr lvl="2"/>
            <a:r>
              <a:rPr lang="en-US">
                <a:sym typeface="Gill Sans" charset="0"/>
              </a:rPr>
              <a:t>Third level</a:t>
            </a:r>
          </a:p>
          <a:p>
            <a:pPr lvl="3"/>
            <a:r>
              <a:rPr lang="en-US">
                <a:sym typeface="Gill Sans" charset="0"/>
              </a:rPr>
              <a:t>Fourth level</a:t>
            </a:r>
          </a:p>
          <a:p>
            <a:pPr lvl="4"/>
            <a:r>
              <a:rPr lang="en-US">
                <a:sym typeface="Gill Sans" charset="0"/>
              </a:rPr>
              <a:t>Fifth level</a:t>
            </a:r>
          </a:p>
        </p:txBody>
      </p:sp>
    </p:spTree>
  </p:cSld>
  <p:clrMap bg1="lt1" tx1="dk1" bg2="lt2" tx2="dk2" accent1="accent1" accent2="accent2" accent3="accent3" accent4="accent4" accent5="accent5" accent6="accent6" hlink="hlink" folHlink="folHlink"/>
  <p:sldLayoutIdLst>
    <p:sldLayoutId id="2147487037" r:id="rId1"/>
    <p:sldLayoutId id="2147487038" r:id="rId2"/>
    <p:sldLayoutId id="2147487039" r:id="rId3"/>
    <p:sldLayoutId id="2147487040" r:id="rId4"/>
    <p:sldLayoutId id="2147487041" r:id="rId5"/>
    <p:sldLayoutId id="2147487042" r:id="rId6"/>
    <p:sldLayoutId id="2147487043" r:id="rId7"/>
    <p:sldLayoutId id="2147487044" r:id="rId8"/>
    <p:sldLayoutId id="2147487045" r:id="rId9"/>
    <p:sldLayoutId id="2147487046" r:id="rId10"/>
    <p:sldLayoutId id="2147487047" r:id="rId11"/>
  </p:sldLayoutIdLst>
  <p:transition xmlns:p14="http://schemas.microsoft.com/office/powerpoint/2010/main"/>
  <p:hf hdr="0" ftr="0" dt="0"/>
  <p:txStyles>
    <p:titleStyle>
      <a:lvl1pPr algn="ctr" rtl="0" eaLnBrk="0" fontAlgn="base" hangingPunct="0">
        <a:spcBef>
          <a:spcPct val="0"/>
        </a:spcBef>
        <a:spcAft>
          <a:spcPct val="0"/>
        </a:spcAft>
        <a:defRPr sz="8400">
          <a:solidFill>
            <a:schemeClr val="tx1"/>
          </a:solidFill>
          <a:latin typeface="+mj-lt"/>
          <a:ea typeface="+mj-ea"/>
          <a:cs typeface="+mj-cs"/>
          <a:sym typeface="Gill Sans" charset="0"/>
        </a:defRPr>
      </a:lvl1pPr>
      <a:lvl2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9pPr>
    </p:titleStyle>
    <p:bodyStyle>
      <a:lvl1pPr marL="838200" indent="-571500" algn="l" rtl="0" eaLnBrk="0" fontAlgn="base" hangingPunct="0">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1pPr>
      <a:lvl2pPr marL="1282700" indent="-571500" algn="l" rtl="0" eaLnBrk="0" fontAlgn="base" hangingPunct="0">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2pPr>
      <a:lvl3pPr marL="1727200" indent="-571500" algn="l" rtl="0" eaLnBrk="0" fontAlgn="base" hangingPunct="0">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3pPr>
      <a:lvl4pPr marL="2171700" indent="-571500" algn="l" rtl="0" eaLnBrk="0" fontAlgn="base" hangingPunct="0">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4pPr>
      <a:lvl5pPr marL="2616200" indent="-571500" algn="l" rtl="0" eaLnBrk="0" fontAlgn="base" hangingPunct="0">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5pPr>
      <a:lvl6pPr marL="3073400" indent="-571500" algn="l" rtl="0" fontAlgn="base">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6pPr>
      <a:lvl7pPr marL="3530600" indent="-571500" algn="l" rtl="0" fontAlgn="base">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7pPr>
      <a:lvl8pPr marL="3987800" indent="-571500" algn="l" rtl="0" fontAlgn="base">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8pPr>
      <a:lvl9pPr marL="4445000" indent="-571500" algn="l" rtl="0" fontAlgn="base">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3" name="Rectangle 1"/>
          <p:cNvSpPr>
            <a:spLocks noGrp="1" noChangeArrowheads="1"/>
          </p:cNvSpPr>
          <p:nvPr>
            <p:ph type="title"/>
          </p:nvPr>
        </p:nvSpPr>
        <p:spPr bwMode="auto">
          <a:xfrm>
            <a:off x="1270000" y="2971800"/>
            <a:ext cx="10464800" cy="3810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sym typeface="Gill Sans" charset="0"/>
              </a:rPr>
              <a:t>Click to edit Master title style</a:t>
            </a:r>
          </a:p>
        </p:txBody>
      </p:sp>
    </p:spTree>
  </p:cSld>
  <p:clrMap bg1="lt1" tx1="dk1" bg2="lt2" tx2="dk2" accent1="accent1" accent2="accent2" accent3="accent3" accent4="accent4" accent5="accent5" accent6="accent6" hlink="hlink" folHlink="folHlink"/>
  <p:sldLayoutIdLst>
    <p:sldLayoutId id="2147487048" r:id="rId1"/>
    <p:sldLayoutId id="2147487049" r:id="rId2"/>
    <p:sldLayoutId id="2147487050" r:id="rId3"/>
    <p:sldLayoutId id="2147487051" r:id="rId4"/>
    <p:sldLayoutId id="2147487052" r:id="rId5"/>
    <p:sldLayoutId id="2147487053" r:id="rId6"/>
    <p:sldLayoutId id="2147487054" r:id="rId7"/>
    <p:sldLayoutId id="2147487055" r:id="rId8"/>
    <p:sldLayoutId id="2147487056" r:id="rId9"/>
    <p:sldLayoutId id="2147487057" r:id="rId10"/>
    <p:sldLayoutId id="2147487058" r:id="rId11"/>
  </p:sldLayoutIdLst>
  <p:transition xmlns:p14="http://schemas.microsoft.com/office/powerpoint/2010/main"/>
  <p:hf hdr="0" ftr="0" dt="0"/>
  <p:txStyles>
    <p:titleStyle>
      <a:lvl1pPr algn="ctr" rtl="0" eaLnBrk="0" fontAlgn="base" hangingPunct="0">
        <a:spcBef>
          <a:spcPct val="0"/>
        </a:spcBef>
        <a:spcAft>
          <a:spcPct val="0"/>
        </a:spcAft>
        <a:defRPr sz="8400">
          <a:solidFill>
            <a:schemeClr val="tx1"/>
          </a:solidFill>
          <a:latin typeface="+mj-lt"/>
          <a:ea typeface="+mj-ea"/>
          <a:cs typeface="+mj-cs"/>
          <a:sym typeface="Gill Sans" charset="0"/>
        </a:defRPr>
      </a:lvl1pPr>
      <a:lvl2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9pPr>
    </p:titleStyle>
    <p:bodyStyle>
      <a:lvl1pPr marL="342900" indent="-342900" algn="ctr" rtl="0" eaLnBrk="0" fontAlgn="base" hangingPunct="0">
        <a:spcBef>
          <a:spcPct val="0"/>
        </a:spcBef>
        <a:spcAft>
          <a:spcPct val="0"/>
        </a:spcAft>
        <a:defRPr sz="3600">
          <a:solidFill>
            <a:schemeClr val="tx1"/>
          </a:solidFill>
          <a:latin typeface="+mn-lt"/>
          <a:ea typeface="+mn-ea"/>
          <a:cs typeface="+mn-cs"/>
          <a:sym typeface="Gill Sans" charset="0"/>
        </a:defRPr>
      </a:lvl1pPr>
      <a:lvl2pPr marL="742950" indent="-285750" algn="ctr" rtl="0" eaLnBrk="0" fontAlgn="base" hangingPunct="0">
        <a:spcBef>
          <a:spcPct val="0"/>
        </a:spcBef>
        <a:spcAft>
          <a:spcPct val="0"/>
        </a:spcAft>
        <a:defRPr sz="3600">
          <a:solidFill>
            <a:schemeClr val="tx1"/>
          </a:solidFill>
          <a:latin typeface="+mn-lt"/>
          <a:ea typeface="+mn-ea"/>
          <a:cs typeface="+mn-cs"/>
          <a:sym typeface="Gill Sans" charset="0"/>
        </a:defRPr>
      </a:lvl2pPr>
      <a:lvl3pPr marL="1143000" indent="-228600" algn="ctr" rtl="0" eaLnBrk="0" fontAlgn="base" hangingPunct="0">
        <a:spcBef>
          <a:spcPct val="0"/>
        </a:spcBef>
        <a:spcAft>
          <a:spcPct val="0"/>
        </a:spcAft>
        <a:defRPr sz="3600">
          <a:solidFill>
            <a:schemeClr val="tx1"/>
          </a:solidFill>
          <a:latin typeface="+mn-lt"/>
          <a:ea typeface="+mn-ea"/>
          <a:cs typeface="+mn-cs"/>
          <a:sym typeface="Gill Sans" charset="0"/>
        </a:defRPr>
      </a:lvl3pPr>
      <a:lvl4pPr marL="1600200" indent="-228600" algn="ctr" rtl="0" eaLnBrk="0" fontAlgn="base" hangingPunct="0">
        <a:spcBef>
          <a:spcPct val="0"/>
        </a:spcBef>
        <a:spcAft>
          <a:spcPct val="0"/>
        </a:spcAft>
        <a:defRPr sz="3600">
          <a:solidFill>
            <a:schemeClr val="tx1"/>
          </a:solidFill>
          <a:latin typeface="+mn-lt"/>
          <a:ea typeface="+mn-ea"/>
          <a:cs typeface="+mn-cs"/>
          <a:sym typeface="Gill Sans" charset="0"/>
        </a:defRPr>
      </a:lvl4pPr>
      <a:lvl5pPr marL="2057400" indent="-228600" algn="ctr" rtl="0" eaLnBrk="0" fontAlgn="base" hangingPunct="0">
        <a:spcBef>
          <a:spcPct val="0"/>
        </a:spcBef>
        <a:spcAft>
          <a:spcPct val="0"/>
        </a:spcAft>
        <a:defRPr sz="3600">
          <a:solidFill>
            <a:schemeClr val="tx1"/>
          </a:solidFill>
          <a:latin typeface="+mn-lt"/>
          <a:ea typeface="+mn-ea"/>
          <a:cs typeface="+mn-cs"/>
          <a:sym typeface="Gill Sans" charset="0"/>
        </a:defRPr>
      </a:lvl5pPr>
      <a:lvl6pPr marL="457200" algn="ctr" rtl="0" fontAlgn="base">
        <a:spcBef>
          <a:spcPct val="0"/>
        </a:spcBef>
        <a:spcAft>
          <a:spcPct val="0"/>
        </a:spcAft>
        <a:defRPr sz="3600">
          <a:solidFill>
            <a:schemeClr val="tx1"/>
          </a:solidFill>
          <a:latin typeface="+mn-lt"/>
          <a:ea typeface="+mn-ea"/>
          <a:cs typeface="+mn-cs"/>
          <a:sym typeface="Gill Sans" charset="0"/>
        </a:defRPr>
      </a:lvl6pPr>
      <a:lvl7pPr marL="914400" algn="ctr" rtl="0" fontAlgn="base">
        <a:spcBef>
          <a:spcPct val="0"/>
        </a:spcBef>
        <a:spcAft>
          <a:spcPct val="0"/>
        </a:spcAft>
        <a:defRPr sz="3600">
          <a:solidFill>
            <a:schemeClr val="tx1"/>
          </a:solidFill>
          <a:latin typeface="+mn-lt"/>
          <a:ea typeface="+mn-ea"/>
          <a:cs typeface="+mn-cs"/>
          <a:sym typeface="Gill Sans" charset="0"/>
        </a:defRPr>
      </a:lvl7pPr>
      <a:lvl8pPr marL="1371600" algn="ctr" rtl="0" fontAlgn="base">
        <a:spcBef>
          <a:spcPct val="0"/>
        </a:spcBef>
        <a:spcAft>
          <a:spcPct val="0"/>
        </a:spcAft>
        <a:defRPr sz="3600">
          <a:solidFill>
            <a:schemeClr val="tx1"/>
          </a:solidFill>
          <a:latin typeface="+mn-lt"/>
          <a:ea typeface="+mn-ea"/>
          <a:cs typeface="+mn-cs"/>
          <a:sym typeface="Gill Sans" charset="0"/>
        </a:defRPr>
      </a:lvl8pPr>
      <a:lvl9pPr marL="1828800" algn="ctr" rtl="0" fontAlgn="base">
        <a:spcBef>
          <a:spcPct val="0"/>
        </a:spcBef>
        <a:spcAft>
          <a:spcPct val="0"/>
        </a:spcAft>
        <a:defRPr sz="36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7" name="Rectangle 1"/>
          <p:cNvSpPr>
            <a:spLocks noGrp="1" noChangeArrowheads="1"/>
          </p:cNvSpPr>
          <p:nvPr>
            <p:ph type="body" idx="1"/>
          </p:nvPr>
        </p:nvSpPr>
        <p:spPr bwMode="auto">
          <a:xfrm>
            <a:off x="1270000" y="1270000"/>
            <a:ext cx="10464800" cy="7213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sym typeface="Gill Sans" charset="0"/>
              </a:rPr>
              <a:t>Click to edit Master text styles</a:t>
            </a:r>
          </a:p>
          <a:p>
            <a:pPr lvl="1"/>
            <a:r>
              <a:rPr lang="en-US">
                <a:sym typeface="Gill Sans" charset="0"/>
              </a:rPr>
              <a:t>Second level</a:t>
            </a:r>
          </a:p>
          <a:p>
            <a:pPr lvl="2"/>
            <a:r>
              <a:rPr lang="en-US">
                <a:sym typeface="Gill Sans" charset="0"/>
              </a:rPr>
              <a:t>Third level</a:t>
            </a:r>
          </a:p>
          <a:p>
            <a:pPr lvl="3"/>
            <a:r>
              <a:rPr lang="en-US">
                <a:sym typeface="Gill Sans" charset="0"/>
              </a:rPr>
              <a:t>Fourth level</a:t>
            </a:r>
          </a:p>
          <a:p>
            <a:pPr lvl="4"/>
            <a:r>
              <a:rPr lang="en-US">
                <a:sym typeface="Gill Sans" charset="0"/>
              </a:rPr>
              <a:t>Fifth level</a:t>
            </a:r>
          </a:p>
        </p:txBody>
      </p:sp>
    </p:spTree>
  </p:cSld>
  <p:clrMap bg1="lt1" tx1="dk1" bg2="lt2" tx2="dk2" accent1="accent1" accent2="accent2" accent3="accent3" accent4="accent4" accent5="accent5" accent6="accent6" hlink="hlink" folHlink="folHlink"/>
  <p:sldLayoutIdLst>
    <p:sldLayoutId id="2147487059" r:id="rId1"/>
    <p:sldLayoutId id="2147487060" r:id="rId2"/>
    <p:sldLayoutId id="2147487061" r:id="rId3"/>
    <p:sldLayoutId id="2147487062" r:id="rId4"/>
    <p:sldLayoutId id="2147487063" r:id="rId5"/>
    <p:sldLayoutId id="2147487064" r:id="rId6"/>
    <p:sldLayoutId id="2147487065" r:id="rId7"/>
    <p:sldLayoutId id="2147487066" r:id="rId8"/>
    <p:sldLayoutId id="2147487067" r:id="rId9"/>
    <p:sldLayoutId id="2147487068" r:id="rId10"/>
    <p:sldLayoutId id="2147487069" r:id="rId11"/>
  </p:sldLayoutIdLst>
  <p:transition xmlns:p14="http://schemas.microsoft.com/office/powerpoint/2010/main"/>
  <p:hf hdr="0" ftr="0" dt="0"/>
  <p:txStyles>
    <p:titleStyle>
      <a:lvl1pPr algn="ctr" rtl="0" eaLnBrk="0" fontAlgn="base" hangingPunct="0">
        <a:spcBef>
          <a:spcPct val="0"/>
        </a:spcBef>
        <a:spcAft>
          <a:spcPct val="0"/>
        </a:spcAft>
        <a:defRPr sz="8400">
          <a:solidFill>
            <a:schemeClr val="tx1"/>
          </a:solidFill>
          <a:latin typeface="+mj-lt"/>
          <a:ea typeface="+mj-ea"/>
          <a:cs typeface="+mj-cs"/>
          <a:sym typeface="Gill Sans" charset="0"/>
        </a:defRPr>
      </a:lvl1pPr>
      <a:lvl2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9pPr>
    </p:titleStyle>
    <p:bodyStyle>
      <a:lvl1pPr marL="838200" indent="-571500" algn="l" rtl="0" eaLnBrk="0" fontAlgn="base" hangingPunct="0">
        <a:spcBef>
          <a:spcPts val="4800"/>
        </a:spcBef>
        <a:spcAft>
          <a:spcPct val="0"/>
        </a:spcAft>
        <a:buSzPct val="171000"/>
        <a:buFont typeface="Gill Sans" charset="0"/>
        <a:buChar char="•"/>
        <a:defRPr sz="4200">
          <a:solidFill>
            <a:schemeClr val="tx1"/>
          </a:solidFill>
          <a:latin typeface="+mn-lt"/>
          <a:ea typeface="+mn-ea"/>
          <a:cs typeface="+mn-cs"/>
          <a:sym typeface="Gill Sans" charset="0"/>
        </a:defRPr>
      </a:lvl1pPr>
      <a:lvl2pPr marL="1282700" indent="-571500" algn="l" rtl="0" eaLnBrk="0" fontAlgn="base" hangingPunct="0">
        <a:spcBef>
          <a:spcPts val="4800"/>
        </a:spcBef>
        <a:spcAft>
          <a:spcPct val="0"/>
        </a:spcAft>
        <a:buSzPct val="171000"/>
        <a:buFont typeface="Gill Sans" charset="0"/>
        <a:buChar char="•"/>
        <a:defRPr sz="4200">
          <a:solidFill>
            <a:schemeClr val="tx1"/>
          </a:solidFill>
          <a:latin typeface="+mn-lt"/>
          <a:ea typeface="+mn-ea"/>
          <a:cs typeface="+mn-cs"/>
          <a:sym typeface="Gill Sans" charset="0"/>
        </a:defRPr>
      </a:lvl2pPr>
      <a:lvl3pPr marL="1727200" indent="-571500" algn="l" rtl="0" eaLnBrk="0" fontAlgn="base" hangingPunct="0">
        <a:spcBef>
          <a:spcPts val="4800"/>
        </a:spcBef>
        <a:spcAft>
          <a:spcPct val="0"/>
        </a:spcAft>
        <a:buSzPct val="171000"/>
        <a:buFont typeface="Gill Sans" charset="0"/>
        <a:buChar char="•"/>
        <a:defRPr sz="4200">
          <a:solidFill>
            <a:schemeClr val="tx1"/>
          </a:solidFill>
          <a:latin typeface="+mn-lt"/>
          <a:ea typeface="+mn-ea"/>
          <a:cs typeface="+mn-cs"/>
          <a:sym typeface="Gill Sans" charset="0"/>
        </a:defRPr>
      </a:lvl3pPr>
      <a:lvl4pPr marL="2171700" indent="-571500" algn="l" rtl="0" eaLnBrk="0" fontAlgn="base" hangingPunct="0">
        <a:spcBef>
          <a:spcPts val="4800"/>
        </a:spcBef>
        <a:spcAft>
          <a:spcPct val="0"/>
        </a:spcAft>
        <a:buSzPct val="171000"/>
        <a:buFont typeface="Gill Sans" charset="0"/>
        <a:buChar char="•"/>
        <a:defRPr sz="4200">
          <a:solidFill>
            <a:schemeClr val="tx1"/>
          </a:solidFill>
          <a:latin typeface="+mn-lt"/>
          <a:ea typeface="+mn-ea"/>
          <a:cs typeface="+mn-cs"/>
          <a:sym typeface="Gill Sans" charset="0"/>
        </a:defRPr>
      </a:lvl4pPr>
      <a:lvl5pPr marL="2616200" indent="-571500" algn="l" rtl="0" eaLnBrk="0" fontAlgn="base" hangingPunct="0">
        <a:spcBef>
          <a:spcPts val="4800"/>
        </a:spcBef>
        <a:spcAft>
          <a:spcPct val="0"/>
        </a:spcAft>
        <a:buSzPct val="171000"/>
        <a:buFont typeface="Gill Sans" charset="0"/>
        <a:buChar char="•"/>
        <a:defRPr sz="4200">
          <a:solidFill>
            <a:schemeClr val="tx1"/>
          </a:solidFill>
          <a:latin typeface="+mn-lt"/>
          <a:ea typeface="+mn-ea"/>
          <a:cs typeface="+mn-cs"/>
          <a:sym typeface="Gill Sans" charset="0"/>
        </a:defRPr>
      </a:lvl5pPr>
      <a:lvl6pPr marL="3073400" indent="-571500" algn="l" rtl="0" fontAlgn="base">
        <a:spcBef>
          <a:spcPts val="4800"/>
        </a:spcBef>
        <a:spcAft>
          <a:spcPct val="0"/>
        </a:spcAft>
        <a:buSzPct val="171000"/>
        <a:buFont typeface="Gill Sans" charset="0"/>
        <a:buChar char="•"/>
        <a:defRPr sz="4200">
          <a:solidFill>
            <a:schemeClr val="tx1"/>
          </a:solidFill>
          <a:latin typeface="+mn-lt"/>
          <a:ea typeface="+mn-ea"/>
          <a:cs typeface="+mn-cs"/>
          <a:sym typeface="Gill Sans" charset="0"/>
        </a:defRPr>
      </a:lvl6pPr>
      <a:lvl7pPr marL="3530600" indent="-571500" algn="l" rtl="0" fontAlgn="base">
        <a:spcBef>
          <a:spcPts val="4800"/>
        </a:spcBef>
        <a:spcAft>
          <a:spcPct val="0"/>
        </a:spcAft>
        <a:buSzPct val="171000"/>
        <a:buFont typeface="Gill Sans" charset="0"/>
        <a:buChar char="•"/>
        <a:defRPr sz="4200">
          <a:solidFill>
            <a:schemeClr val="tx1"/>
          </a:solidFill>
          <a:latin typeface="+mn-lt"/>
          <a:ea typeface="+mn-ea"/>
          <a:cs typeface="+mn-cs"/>
          <a:sym typeface="Gill Sans" charset="0"/>
        </a:defRPr>
      </a:lvl7pPr>
      <a:lvl8pPr marL="3987800" indent="-571500" algn="l" rtl="0" fontAlgn="base">
        <a:spcBef>
          <a:spcPts val="4800"/>
        </a:spcBef>
        <a:spcAft>
          <a:spcPct val="0"/>
        </a:spcAft>
        <a:buSzPct val="171000"/>
        <a:buFont typeface="Gill Sans" charset="0"/>
        <a:buChar char="•"/>
        <a:defRPr sz="4200">
          <a:solidFill>
            <a:schemeClr val="tx1"/>
          </a:solidFill>
          <a:latin typeface="+mn-lt"/>
          <a:ea typeface="+mn-ea"/>
          <a:cs typeface="+mn-cs"/>
          <a:sym typeface="Gill Sans" charset="0"/>
        </a:defRPr>
      </a:lvl8pPr>
      <a:lvl9pPr marL="4445000" indent="-571500" algn="l" rtl="0" fontAlgn="base">
        <a:spcBef>
          <a:spcPts val="4800"/>
        </a:spcBef>
        <a:spcAft>
          <a:spcPct val="0"/>
        </a:spcAft>
        <a:buSzPct val="171000"/>
        <a:buFont typeface="Gill Sans" charset="0"/>
        <a:buChar char="•"/>
        <a:defRPr sz="42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1" name="Rectangle 1"/>
          <p:cNvSpPr>
            <a:spLocks noGrp="1" noChangeArrowheads="1"/>
          </p:cNvSpPr>
          <p:nvPr>
            <p:ph type="title"/>
          </p:nvPr>
        </p:nvSpPr>
        <p:spPr bwMode="auto">
          <a:xfrm>
            <a:off x="1270000" y="7366000"/>
            <a:ext cx="10464800" cy="170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sym typeface="Gill Sans" charset="0"/>
              </a:rPr>
              <a:t>Click to edit Master title style</a:t>
            </a:r>
          </a:p>
        </p:txBody>
      </p:sp>
    </p:spTree>
  </p:cSld>
  <p:clrMap bg1="lt1" tx1="dk1" bg2="lt2" tx2="dk2" accent1="accent1" accent2="accent2" accent3="accent3" accent4="accent4" accent5="accent5" accent6="accent6" hlink="hlink" folHlink="folHlink"/>
  <p:sldLayoutIdLst>
    <p:sldLayoutId id="2147487070" r:id="rId1"/>
    <p:sldLayoutId id="2147487071" r:id="rId2"/>
    <p:sldLayoutId id="2147487072" r:id="rId3"/>
    <p:sldLayoutId id="2147487073" r:id="rId4"/>
    <p:sldLayoutId id="2147487074" r:id="rId5"/>
    <p:sldLayoutId id="2147487075" r:id="rId6"/>
    <p:sldLayoutId id="2147487076" r:id="rId7"/>
    <p:sldLayoutId id="2147487077" r:id="rId8"/>
    <p:sldLayoutId id="2147487078" r:id="rId9"/>
    <p:sldLayoutId id="2147487079" r:id="rId10"/>
    <p:sldLayoutId id="2147487080" r:id="rId11"/>
  </p:sldLayoutIdLst>
  <p:transition xmlns:p14="http://schemas.microsoft.com/office/powerpoint/2010/main"/>
  <p:hf hdr="0" ftr="0" dt="0"/>
  <p:txStyles>
    <p:titleStyle>
      <a:lvl1pPr algn="ctr" rtl="0" eaLnBrk="0" fontAlgn="base" hangingPunct="0">
        <a:spcBef>
          <a:spcPct val="0"/>
        </a:spcBef>
        <a:spcAft>
          <a:spcPct val="0"/>
        </a:spcAft>
        <a:defRPr sz="8400">
          <a:solidFill>
            <a:schemeClr val="tx1"/>
          </a:solidFill>
          <a:latin typeface="+mj-lt"/>
          <a:ea typeface="+mj-ea"/>
          <a:cs typeface="+mj-cs"/>
          <a:sym typeface="Gill Sans" charset="0"/>
        </a:defRPr>
      </a:lvl1pPr>
      <a:lvl2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9pPr>
    </p:titleStyle>
    <p:bodyStyle>
      <a:lvl1pPr marL="342900" indent="-342900" algn="ctr" rtl="0" eaLnBrk="0" fontAlgn="base" hangingPunct="0">
        <a:spcBef>
          <a:spcPct val="0"/>
        </a:spcBef>
        <a:spcAft>
          <a:spcPct val="0"/>
        </a:spcAft>
        <a:defRPr sz="3600">
          <a:solidFill>
            <a:schemeClr val="tx1"/>
          </a:solidFill>
          <a:latin typeface="+mn-lt"/>
          <a:ea typeface="+mn-ea"/>
          <a:cs typeface="+mn-cs"/>
          <a:sym typeface="Gill Sans" charset="0"/>
        </a:defRPr>
      </a:lvl1pPr>
      <a:lvl2pPr marL="742950" indent="-285750" algn="ctr" rtl="0" eaLnBrk="0" fontAlgn="base" hangingPunct="0">
        <a:spcBef>
          <a:spcPct val="0"/>
        </a:spcBef>
        <a:spcAft>
          <a:spcPct val="0"/>
        </a:spcAft>
        <a:defRPr sz="3600">
          <a:solidFill>
            <a:schemeClr val="tx1"/>
          </a:solidFill>
          <a:latin typeface="+mn-lt"/>
          <a:ea typeface="+mn-ea"/>
          <a:cs typeface="+mn-cs"/>
          <a:sym typeface="Gill Sans" charset="0"/>
        </a:defRPr>
      </a:lvl2pPr>
      <a:lvl3pPr marL="1143000" indent="-228600" algn="ctr" rtl="0" eaLnBrk="0" fontAlgn="base" hangingPunct="0">
        <a:spcBef>
          <a:spcPct val="0"/>
        </a:spcBef>
        <a:spcAft>
          <a:spcPct val="0"/>
        </a:spcAft>
        <a:defRPr sz="3600">
          <a:solidFill>
            <a:schemeClr val="tx1"/>
          </a:solidFill>
          <a:latin typeface="+mn-lt"/>
          <a:ea typeface="+mn-ea"/>
          <a:cs typeface="+mn-cs"/>
          <a:sym typeface="Gill Sans" charset="0"/>
        </a:defRPr>
      </a:lvl3pPr>
      <a:lvl4pPr marL="1600200" indent="-228600" algn="ctr" rtl="0" eaLnBrk="0" fontAlgn="base" hangingPunct="0">
        <a:spcBef>
          <a:spcPct val="0"/>
        </a:spcBef>
        <a:spcAft>
          <a:spcPct val="0"/>
        </a:spcAft>
        <a:defRPr sz="3600">
          <a:solidFill>
            <a:schemeClr val="tx1"/>
          </a:solidFill>
          <a:latin typeface="+mn-lt"/>
          <a:ea typeface="+mn-ea"/>
          <a:cs typeface="+mn-cs"/>
          <a:sym typeface="Gill Sans" charset="0"/>
        </a:defRPr>
      </a:lvl4pPr>
      <a:lvl5pPr marL="2057400" indent="-228600" algn="ctr" rtl="0" eaLnBrk="0" fontAlgn="base" hangingPunct="0">
        <a:spcBef>
          <a:spcPct val="0"/>
        </a:spcBef>
        <a:spcAft>
          <a:spcPct val="0"/>
        </a:spcAft>
        <a:defRPr sz="3600">
          <a:solidFill>
            <a:schemeClr val="tx1"/>
          </a:solidFill>
          <a:latin typeface="+mn-lt"/>
          <a:ea typeface="+mn-ea"/>
          <a:cs typeface="+mn-cs"/>
          <a:sym typeface="Gill Sans" charset="0"/>
        </a:defRPr>
      </a:lvl5pPr>
      <a:lvl6pPr marL="457200" algn="ctr" rtl="0" fontAlgn="base">
        <a:spcBef>
          <a:spcPct val="0"/>
        </a:spcBef>
        <a:spcAft>
          <a:spcPct val="0"/>
        </a:spcAft>
        <a:defRPr sz="3600">
          <a:solidFill>
            <a:schemeClr val="tx1"/>
          </a:solidFill>
          <a:latin typeface="+mn-lt"/>
          <a:ea typeface="+mn-ea"/>
          <a:cs typeface="+mn-cs"/>
          <a:sym typeface="Gill Sans" charset="0"/>
        </a:defRPr>
      </a:lvl6pPr>
      <a:lvl7pPr marL="914400" algn="ctr" rtl="0" fontAlgn="base">
        <a:spcBef>
          <a:spcPct val="0"/>
        </a:spcBef>
        <a:spcAft>
          <a:spcPct val="0"/>
        </a:spcAft>
        <a:defRPr sz="3600">
          <a:solidFill>
            <a:schemeClr val="tx1"/>
          </a:solidFill>
          <a:latin typeface="+mn-lt"/>
          <a:ea typeface="+mn-ea"/>
          <a:cs typeface="+mn-cs"/>
          <a:sym typeface="Gill Sans" charset="0"/>
        </a:defRPr>
      </a:lvl7pPr>
      <a:lvl8pPr marL="1371600" algn="ctr" rtl="0" fontAlgn="base">
        <a:spcBef>
          <a:spcPct val="0"/>
        </a:spcBef>
        <a:spcAft>
          <a:spcPct val="0"/>
        </a:spcAft>
        <a:defRPr sz="3600">
          <a:solidFill>
            <a:schemeClr val="tx1"/>
          </a:solidFill>
          <a:latin typeface="+mn-lt"/>
          <a:ea typeface="+mn-ea"/>
          <a:cs typeface="+mn-cs"/>
          <a:sym typeface="Gill Sans" charset="0"/>
        </a:defRPr>
      </a:lvl8pPr>
      <a:lvl9pPr marL="1828800" algn="ctr" rtl="0" fontAlgn="base">
        <a:spcBef>
          <a:spcPct val="0"/>
        </a:spcBef>
        <a:spcAft>
          <a:spcPct val="0"/>
        </a:spcAft>
        <a:defRPr sz="36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5" name="Rectangle 1"/>
          <p:cNvSpPr>
            <a:spLocks noGrp="1" noChangeArrowheads="1"/>
          </p:cNvSpPr>
          <p:nvPr>
            <p:ph type="title"/>
          </p:nvPr>
        </p:nvSpPr>
        <p:spPr bwMode="auto">
          <a:xfrm>
            <a:off x="1270000" y="7366000"/>
            <a:ext cx="10464800" cy="170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sym typeface="Gill Sans" charset="0"/>
              </a:rPr>
              <a:t>Click to edit Master title style</a:t>
            </a:r>
          </a:p>
        </p:txBody>
      </p:sp>
    </p:spTree>
  </p:cSld>
  <p:clrMap bg1="lt1" tx1="dk1" bg2="lt2" tx2="dk2" accent1="accent1" accent2="accent2" accent3="accent3" accent4="accent4" accent5="accent5" accent6="accent6" hlink="hlink" folHlink="folHlink"/>
  <p:sldLayoutIdLst>
    <p:sldLayoutId id="2147487081" r:id="rId1"/>
    <p:sldLayoutId id="2147487082" r:id="rId2"/>
    <p:sldLayoutId id="2147487083" r:id="rId3"/>
    <p:sldLayoutId id="2147487084" r:id="rId4"/>
    <p:sldLayoutId id="2147487085" r:id="rId5"/>
    <p:sldLayoutId id="2147487086" r:id="rId6"/>
    <p:sldLayoutId id="2147487087" r:id="rId7"/>
    <p:sldLayoutId id="2147487088" r:id="rId8"/>
    <p:sldLayoutId id="2147487089" r:id="rId9"/>
    <p:sldLayoutId id="2147487090" r:id="rId10"/>
    <p:sldLayoutId id="2147487091" r:id="rId11"/>
  </p:sldLayoutIdLst>
  <p:transition xmlns:p14="http://schemas.microsoft.com/office/powerpoint/2010/main"/>
  <p:hf hdr="0" ftr="0" dt="0"/>
  <p:txStyles>
    <p:titleStyle>
      <a:lvl1pPr algn="ctr" rtl="0" eaLnBrk="0" fontAlgn="base" hangingPunct="0">
        <a:spcBef>
          <a:spcPct val="0"/>
        </a:spcBef>
        <a:spcAft>
          <a:spcPct val="0"/>
        </a:spcAft>
        <a:defRPr sz="8400">
          <a:solidFill>
            <a:schemeClr val="tx1"/>
          </a:solidFill>
          <a:latin typeface="+mj-lt"/>
          <a:ea typeface="+mj-ea"/>
          <a:cs typeface="+mj-cs"/>
          <a:sym typeface="Gill Sans" charset="0"/>
        </a:defRPr>
      </a:lvl1pPr>
      <a:lvl2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9pPr>
    </p:titleStyle>
    <p:bodyStyle>
      <a:lvl1pPr marL="342900" indent="-342900" algn="ctr" rtl="0" eaLnBrk="0" fontAlgn="base" hangingPunct="0">
        <a:spcBef>
          <a:spcPct val="0"/>
        </a:spcBef>
        <a:spcAft>
          <a:spcPct val="0"/>
        </a:spcAft>
        <a:defRPr sz="3600">
          <a:solidFill>
            <a:schemeClr val="tx1"/>
          </a:solidFill>
          <a:latin typeface="+mn-lt"/>
          <a:ea typeface="+mn-ea"/>
          <a:cs typeface="+mn-cs"/>
          <a:sym typeface="Gill Sans" charset="0"/>
        </a:defRPr>
      </a:lvl1pPr>
      <a:lvl2pPr marL="742950" indent="-285750" algn="ctr" rtl="0" eaLnBrk="0" fontAlgn="base" hangingPunct="0">
        <a:spcBef>
          <a:spcPct val="0"/>
        </a:spcBef>
        <a:spcAft>
          <a:spcPct val="0"/>
        </a:spcAft>
        <a:defRPr sz="3600">
          <a:solidFill>
            <a:schemeClr val="tx1"/>
          </a:solidFill>
          <a:latin typeface="+mn-lt"/>
          <a:ea typeface="+mn-ea"/>
          <a:cs typeface="+mn-cs"/>
          <a:sym typeface="Gill Sans" charset="0"/>
        </a:defRPr>
      </a:lvl2pPr>
      <a:lvl3pPr marL="1143000" indent="-228600" algn="ctr" rtl="0" eaLnBrk="0" fontAlgn="base" hangingPunct="0">
        <a:spcBef>
          <a:spcPct val="0"/>
        </a:spcBef>
        <a:spcAft>
          <a:spcPct val="0"/>
        </a:spcAft>
        <a:defRPr sz="3600">
          <a:solidFill>
            <a:schemeClr val="tx1"/>
          </a:solidFill>
          <a:latin typeface="+mn-lt"/>
          <a:ea typeface="+mn-ea"/>
          <a:cs typeface="+mn-cs"/>
          <a:sym typeface="Gill Sans" charset="0"/>
        </a:defRPr>
      </a:lvl3pPr>
      <a:lvl4pPr marL="1600200" indent="-228600" algn="ctr" rtl="0" eaLnBrk="0" fontAlgn="base" hangingPunct="0">
        <a:spcBef>
          <a:spcPct val="0"/>
        </a:spcBef>
        <a:spcAft>
          <a:spcPct val="0"/>
        </a:spcAft>
        <a:defRPr sz="3600">
          <a:solidFill>
            <a:schemeClr val="tx1"/>
          </a:solidFill>
          <a:latin typeface="+mn-lt"/>
          <a:ea typeface="+mn-ea"/>
          <a:cs typeface="+mn-cs"/>
          <a:sym typeface="Gill Sans" charset="0"/>
        </a:defRPr>
      </a:lvl4pPr>
      <a:lvl5pPr marL="2057400" indent="-228600" algn="ctr" rtl="0" eaLnBrk="0" fontAlgn="base" hangingPunct="0">
        <a:spcBef>
          <a:spcPct val="0"/>
        </a:spcBef>
        <a:spcAft>
          <a:spcPct val="0"/>
        </a:spcAft>
        <a:defRPr sz="3600">
          <a:solidFill>
            <a:schemeClr val="tx1"/>
          </a:solidFill>
          <a:latin typeface="+mn-lt"/>
          <a:ea typeface="+mn-ea"/>
          <a:cs typeface="+mn-cs"/>
          <a:sym typeface="Gill Sans" charset="0"/>
        </a:defRPr>
      </a:lvl5pPr>
      <a:lvl6pPr marL="457200" algn="ctr" rtl="0" fontAlgn="base">
        <a:spcBef>
          <a:spcPct val="0"/>
        </a:spcBef>
        <a:spcAft>
          <a:spcPct val="0"/>
        </a:spcAft>
        <a:defRPr sz="3600">
          <a:solidFill>
            <a:schemeClr val="tx1"/>
          </a:solidFill>
          <a:latin typeface="+mn-lt"/>
          <a:ea typeface="+mn-ea"/>
          <a:cs typeface="+mn-cs"/>
          <a:sym typeface="Gill Sans" charset="0"/>
        </a:defRPr>
      </a:lvl6pPr>
      <a:lvl7pPr marL="914400" algn="ctr" rtl="0" fontAlgn="base">
        <a:spcBef>
          <a:spcPct val="0"/>
        </a:spcBef>
        <a:spcAft>
          <a:spcPct val="0"/>
        </a:spcAft>
        <a:defRPr sz="3600">
          <a:solidFill>
            <a:schemeClr val="tx1"/>
          </a:solidFill>
          <a:latin typeface="+mn-lt"/>
          <a:ea typeface="+mn-ea"/>
          <a:cs typeface="+mn-cs"/>
          <a:sym typeface="Gill Sans" charset="0"/>
        </a:defRPr>
      </a:lvl7pPr>
      <a:lvl8pPr marL="1371600" algn="ctr" rtl="0" fontAlgn="base">
        <a:spcBef>
          <a:spcPct val="0"/>
        </a:spcBef>
        <a:spcAft>
          <a:spcPct val="0"/>
        </a:spcAft>
        <a:defRPr sz="3600">
          <a:solidFill>
            <a:schemeClr val="tx1"/>
          </a:solidFill>
          <a:latin typeface="+mn-lt"/>
          <a:ea typeface="+mn-ea"/>
          <a:cs typeface="+mn-cs"/>
          <a:sym typeface="Gill Sans" charset="0"/>
        </a:defRPr>
      </a:lvl8pPr>
      <a:lvl9pPr marL="1828800" algn="ctr" rtl="0" fontAlgn="base">
        <a:spcBef>
          <a:spcPct val="0"/>
        </a:spcBef>
        <a:spcAft>
          <a:spcPct val="0"/>
        </a:spcAft>
        <a:defRPr sz="36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69" name="Rectangle 1"/>
          <p:cNvSpPr>
            <a:spLocks noGrp="1" noChangeArrowheads="1"/>
          </p:cNvSpPr>
          <p:nvPr>
            <p:ph type="body" idx="1"/>
          </p:nvPr>
        </p:nvSpPr>
        <p:spPr bwMode="auto">
          <a:xfrm>
            <a:off x="635000" y="4787900"/>
            <a:ext cx="5867400" cy="330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t" anchorCtr="0" compatLnSpc="1">
            <a:prstTxWarp prst="textNoShape">
              <a:avLst/>
            </a:prstTxWarp>
          </a:bodyPr>
          <a:lstStyle/>
          <a:p>
            <a:pPr lvl="0"/>
            <a:r>
              <a:rPr lang="en-US">
                <a:sym typeface="Gill Sans" charset="0"/>
              </a:rPr>
              <a:t>Click to edit Master text styles</a:t>
            </a:r>
          </a:p>
          <a:p>
            <a:pPr lvl="1"/>
            <a:r>
              <a:rPr lang="en-US">
                <a:sym typeface="Gill Sans" charset="0"/>
              </a:rPr>
              <a:t>Second level</a:t>
            </a:r>
          </a:p>
          <a:p>
            <a:pPr lvl="2"/>
            <a:r>
              <a:rPr lang="en-US">
                <a:sym typeface="Gill Sans" charset="0"/>
              </a:rPr>
              <a:t>Third level</a:t>
            </a:r>
          </a:p>
          <a:p>
            <a:pPr lvl="3"/>
            <a:r>
              <a:rPr lang="en-US">
                <a:sym typeface="Gill Sans" charset="0"/>
              </a:rPr>
              <a:t>Fourth level</a:t>
            </a:r>
          </a:p>
          <a:p>
            <a:pPr lvl="4"/>
            <a:r>
              <a:rPr lang="en-US">
                <a:sym typeface="Gill Sans" charset="0"/>
              </a:rPr>
              <a:t>Fifth level</a:t>
            </a:r>
          </a:p>
        </p:txBody>
      </p:sp>
      <p:sp>
        <p:nvSpPr>
          <p:cNvPr id="7170" name="Rectangle 2"/>
          <p:cNvSpPr>
            <a:spLocks noGrp="1" noChangeArrowheads="1"/>
          </p:cNvSpPr>
          <p:nvPr>
            <p:ph type="title"/>
          </p:nvPr>
        </p:nvSpPr>
        <p:spPr bwMode="auto">
          <a:xfrm>
            <a:off x="635000" y="1409700"/>
            <a:ext cx="5867400" cy="330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b" anchorCtr="0" compatLnSpc="1">
            <a:prstTxWarp prst="textNoShape">
              <a:avLst/>
            </a:prstTxWarp>
          </a:bodyPr>
          <a:lstStyle/>
          <a:p>
            <a:pPr lvl="0"/>
            <a:r>
              <a:rPr lang="en-US">
                <a:sym typeface="Gill Sans" charset="0"/>
              </a:rPr>
              <a:t>Click to edit Master title style</a:t>
            </a:r>
          </a:p>
        </p:txBody>
      </p:sp>
    </p:spTree>
  </p:cSld>
  <p:clrMap bg1="lt1" tx1="dk1" bg2="lt2" tx2="dk2" accent1="accent1" accent2="accent2" accent3="accent3" accent4="accent4" accent5="accent5" accent6="accent6" hlink="hlink" folHlink="folHlink"/>
  <p:sldLayoutIdLst>
    <p:sldLayoutId id="2147487092" r:id="rId1"/>
    <p:sldLayoutId id="2147487093" r:id="rId2"/>
    <p:sldLayoutId id="2147487094" r:id="rId3"/>
    <p:sldLayoutId id="2147487095" r:id="rId4"/>
    <p:sldLayoutId id="2147487096" r:id="rId5"/>
    <p:sldLayoutId id="2147487097" r:id="rId6"/>
    <p:sldLayoutId id="2147487098" r:id="rId7"/>
    <p:sldLayoutId id="2147487099" r:id="rId8"/>
    <p:sldLayoutId id="2147487100" r:id="rId9"/>
    <p:sldLayoutId id="2147487101" r:id="rId10"/>
    <p:sldLayoutId id="2147487102" r:id="rId11"/>
  </p:sldLayoutIdLst>
  <p:transition xmlns:p14="http://schemas.microsoft.com/office/powerpoint/2010/main"/>
  <p:hf hdr="0" ftr="0" dt="0"/>
  <p:txStyles>
    <p:titleStyle>
      <a:lvl1pPr algn="ctr" rtl="0" eaLnBrk="0" fontAlgn="base" hangingPunct="0">
        <a:spcBef>
          <a:spcPct val="0"/>
        </a:spcBef>
        <a:spcAft>
          <a:spcPct val="0"/>
        </a:spcAft>
        <a:defRPr sz="7000">
          <a:solidFill>
            <a:schemeClr val="tx1"/>
          </a:solidFill>
          <a:latin typeface="+mj-lt"/>
          <a:ea typeface="+mj-ea"/>
          <a:cs typeface="+mj-cs"/>
          <a:sym typeface="Gill Sans" charset="0"/>
        </a:defRPr>
      </a:lvl1pPr>
      <a:lvl2pPr algn="ctr" rtl="0" eaLnBrk="0" fontAlgn="base" hangingPunct="0">
        <a:spcBef>
          <a:spcPct val="0"/>
        </a:spcBef>
        <a:spcAft>
          <a:spcPct val="0"/>
        </a:spcAft>
        <a:defRPr sz="70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70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70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70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70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70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70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7000">
          <a:solidFill>
            <a:schemeClr val="tx1"/>
          </a:solidFill>
          <a:latin typeface="Gill Sans" charset="0"/>
          <a:ea typeface="ヒラギノ角ゴ ProN W3" charset="0"/>
          <a:cs typeface="ヒラギノ角ゴ ProN W3" charset="0"/>
          <a:sym typeface="Gill Sans" charset="0"/>
        </a:defRPr>
      </a:lvl9pPr>
    </p:titleStyle>
    <p:bodyStyle>
      <a:lvl1pPr marL="342900" indent="-342900" algn="ctr" rtl="0" eaLnBrk="0" fontAlgn="base" hangingPunct="0">
        <a:spcBef>
          <a:spcPct val="0"/>
        </a:spcBef>
        <a:spcAft>
          <a:spcPct val="0"/>
        </a:spcAft>
        <a:defRPr sz="3400">
          <a:solidFill>
            <a:schemeClr val="tx1"/>
          </a:solidFill>
          <a:latin typeface="+mn-lt"/>
          <a:ea typeface="+mn-ea"/>
          <a:cs typeface="+mn-cs"/>
          <a:sym typeface="Gill Sans" charset="0"/>
        </a:defRPr>
      </a:lvl1pPr>
      <a:lvl2pPr marL="742950" indent="-285750" algn="ctr" rtl="0" eaLnBrk="0" fontAlgn="base" hangingPunct="0">
        <a:spcBef>
          <a:spcPct val="0"/>
        </a:spcBef>
        <a:spcAft>
          <a:spcPct val="0"/>
        </a:spcAft>
        <a:defRPr sz="3400">
          <a:solidFill>
            <a:schemeClr val="tx1"/>
          </a:solidFill>
          <a:latin typeface="+mn-lt"/>
          <a:ea typeface="+mn-ea"/>
          <a:cs typeface="+mn-cs"/>
          <a:sym typeface="Gill Sans" charset="0"/>
        </a:defRPr>
      </a:lvl2pPr>
      <a:lvl3pPr marL="1143000" indent="-228600" algn="ctr" rtl="0" eaLnBrk="0" fontAlgn="base" hangingPunct="0">
        <a:spcBef>
          <a:spcPct val="0"/>
        </a:spcBef>
        <a:spcAft>
          <a:spcPct val="0"/>
        </a:spcAft>
        <a:defRPr sz="3400">
          <a:solidFill>
            <a:schemeClr val="tx1"/>
          </a:solidFill>
          <a:latin typeface="+mn-lt"/>
          <a:ea typeface="+mn-ea"/>
          <a:cs typeface="+mn-cs"/>
          <a:sym typeface="Gill Sans" charset="0"/>
        </a:defRPr>
      </a:lvl3pPr>
      <a:lvl4pPr marL="1600200" indent="-228600" algn="ctr" rtl="0" eaLnBrk="0" fontAlgn="base" hangingPunct="0">
        <a:spcBef>
          <a:spcPct val="0"/>
        </a:spcBef>
        <a:spcAft>
          <a:spcPct val="0"/>
        </a:spcAft>
        <a:defRPr sz="3400">
          <a:solidFill>
            <a:schemeClr val="tx1"/>
          </a:solidFill>
          <a:latin typeface="+mn-lt"/>
          <a:ea typeface="+mn-ea"/>
          <a:cs typeface="+mn-cs"/>
          <a:sym typeface="Gill Sans" charset="0"/>
        </a:defRPr>
      </a:lvl4pPr>
      <a:lvl5pPr marL="2057400" indent="-228600" algn="ctr" rtl="0" eaLnBrk="0" fontAlgn="base" hangingPunct="0">
        <a:spcBef>
          <a:spcPct val="0"/>
        </a:spcBef>
        <a:spcAft>
          <a:spcPct val="0"/>
        </a:spcAft>
        <a:defRPr sz="3400">
          <a:solidFill>
            <a:schemeClr val="tx1"/>
          </a:solidFill>
          <a:latin typeface="+mn-lt"/>
          <a:ea typeface="+mn-ea"/>
          <a:cs typeface="+mn-cs"/>
          <a:sym typeface="Gill Sans" charset="0"/>
        </a:defRPr>
      </a:lvl5pPr>
      <a:lvl6pPr marL="457200" algn="ctr" rtl="0" fontAlgn="base">
        <a:spcBef>
          <a:spcPct val="0"/>
        </a:spcBef>
        <a:spcAft>
          <a:spcPct val="0"/>
        </a:spcAft>
        <a:defRPr sz="3400">
          <a:solidFill>
            <a:schemeClr val="tx1"/>
          </a:solidFill>
          <a:latin typeface="+mn-lt"/>
          <a:ea typeface="+mn-ea"/>
          <a:cs typeface="+mn-cs"/>
          <a:sym typeface="Gill Sans" charset="0"/>
        </a:defRPr>
      </a:lvl6pPr>
      <a:lvl7pPr marL="914400" algn="ctr" rtl="0" fontAlgn="base">
        <a:spcBef>
          <a:spcPct val="0"/>
        </a:spcBef>
        <a:spcAft>
          <a:spcPct val="0"/>
        </a:spcAft>
        <a:defRPr sz="3400">
          <a:solidFill>
            <a:schemeClr val="tx1"/>
          </a:solidFill>
          <a:latin typeface="+mn-lt"/>
          <a:ea typeface="+mn-ea"/>
          <a:cs typeface="+mn-cs"/>
          <a:sym typeface="Gill Sans" charset="0"/>
        </a:defRPr>
      </a:lvl7pPr>
      <a:lvl8pPr marL="1371600" algn="ctr" rtl="0" fontAlgn="base">
        <a:spcBef>
          <a:spcPct val="0"/>
        </a:spcBef>
        <a:spcAft>
          <a:spcPct val="0"/>
        </a:spcAft>
        <a:defRPr sz="3400">
          <a:solidFill>
            <a:schemeClr val="tx1"/>
          </a:solidFill>
          <a:latin typeface="+mn-lt"/>
          <a:ea typeface="+mn-ea"/>
          <a:cs typeface="+mn-cs"/>
          <a:sym typeface="Gill Sans" charset="0"/>
        </a:defRPr>
      </a:lvl8pPr>
      <a:lvl9pPr marL="1828800" algn="ctr" rtl="0" fontAlgn="base">
        <a:spcBef>
          <a:spcPct val="0"/>
        </a:spcBef>
        <a:spcAft>
          <a:spcPct val="0"/>
        </a:spcAft>
        <a:defRPr sz="34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3" name="Rectangle 1"/>
          <p:cNvSpPr>
            <a:spLocks noGrp="1" noChangeArrowheads="1"/>
          </p:cNvSpPr>
          <p:nvPr>
            <p:ph type="body" idx="1"/>
          </p:nvPr>
        </p:nvSpPr>
        <p:spPr bwMode="auto">
          <a:xfrm>
            <a:off x="635000" y="4787900"/>
            <a:ext cx="5867400" cy="330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t" anchorCtr="0" compatLnSpc="1">
            <a:prstTxWarp prst="textNoShape">
              <a:avLst/>
            </a:prstTxWarp>
          </a:bodyPr>
          <a:lstStyle/>
          <a:p>
            <a:pPr lvl="0"/>
            <a:r>
              <a:rPr lang="en-US">
                <a:sym typeface="Gill Sans" charset="0"/>
              </a:rPr>
              <a:t>Click to edit Master text styles</a:t>
            </a:r>
          </a:p>
          <a:p>
            <a:pPr lvl="1"/>
            <a:r>
              <a:rPr lang="en-US">
                <a:sym typeface="Gill Sans" charset="0"/>
              </a:rPr>
              <a:t>Second level</a:t>
            </a:r>
          </a:p>
          <a:p>
            <a:pPr lvl="2"/>
            <a:r>
              <a:rPr lang="en-US">
                <a:sym typeface="Gill Sans" charset="0"/>
              </a:rPr>
              <a:t>Third level</a:t>
            </a:r>
          </a:p>
          <a:p>
            <a:pPr lvl="3"/>
            <a:r>
              <a:rPr lang="en-US">
                <a:sym typeface="Gill Sans" charset="0"/>
              </a:rPr>
              <a:t>Fourth level</a:t>
            </a:r>
          </a:p>
          <a:p>
            <a:pPr lvl="4"/>
            <a:r>
              <a:rPr lang="en-US">
                <a:sym typeface="Gill Sans" charset="0"/>
              </a:rPr>
              <a:t>Fifth level</a:t>
            </a:r>
          </a:p>
        </p:txBody>
      </p:sp>
      <p:sp>
        <p:nvSpPr>
          <p:cNvPr id="8194" name="Rectangle 2"/>
          <p:cNvSpPr>
            <a:spLocks noGrp="1" noChangeArrowheads="1"/>
          </p:cNvSpPr>
          <p:nvPr>
            <p:ph type="title"/>
          </p:nvPr>
        </p:nvSpPr>
        <p:spPr bwMode="auto">
          <a:xfrm>
            <a:off x="635000" y="1409700"/>
            <a:ext cx="5867400" cy="330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b" anchorCtr="0" compatLnSpc="1">
            <a:prstTxWarp prst="textNoShape">
              <a:avLst/>
            </a:prstTxWarp>
          </a:bodyPr>
          <a:lstStyle/>
          <a:p>
            <a:pPr lvl="0"/>
            <a:r>
              <a:rPr lang="en-US">
                <a:sym typeface="Gill Sans" charset="0"/>
              </a:rPr>
              <a:t>Click to edit Master title style</a:t>
            </a:r>
          </a:p>
        </p:txBody>
      </p:sp>
    </p:spTree>
  </p:cSld>
  <p:clrMap bg1="lt1" tx1="dk1" bg2="lt2" tx2="dk2" accent1="accent1" accent2="accent2" accent3="accent3" accent4="accent4" accent5="accent5" accent6="accent6" hlink="hlink" folHlink="folHlink"/>
  <p:sldLayoutIdLst>
    <p:sldLayoutId id="2147487103" r:id="rId1"/>
    <p:sldLayoutId id="2147487104" r:id="rId2"/>
    <p:sldLayoutId id="2147487105" r:id="rId3"/>
    <p:sldLayoutId id="2147487106" r:id="rId4"/>
    <p:sldLayoutId id="2147487107" r:id="rId5"/>
    <p:sldLayoutId id="2147487108" r:id="rId6"/>
    <p:sldLayoutId id="2147487109" r:id="rId7"/>
    <p:sldLayoutId id="2147487110" r:id="rId8"/>
    <p:sldLayoutId id="2147487111" r:id="rId9"/>
    <p:sldLayoutId id="2147487112" r:id="rId10"/>
    <p:sldLayoutId id="2147487113" r:id="rId11"/>
  </p:sldLayoutIdLst>
  <p:transition xmlns:p14="http://schemas.microsoft.com/office/powerpoint/2010/main"/>
  <p:hf hdr="0" ftr="0" dt="0"/>
  <p:txStyles>
    <p:titleStyle>
      <a:lvl1pPr algn="ctr" rtl="0" eaLnBrk="0" fontAlgn="base" hangingPunct="0">
        <a:spcBef>
          <a:spcPct val="0"/>
        </a:spcBef>
        <a:spcAft>
          <a:spcPct val="0"/>
        </a:spcAft>
        <a:defRPr sz="7000">
          <a:solidFill>
            <a:schemeClr val="tx1"/>
          </a:solidFill>
          <a:latin typeface="+mj-lt"/>
          <a:ea typeface="+mj-ea"/>
          <a:cs typeface="+mj-cs"/>
          <a:sym typeface="Gill Sans" charset="0"/>
        </a:defRPr>
      </a:lvl1pPr>
      <a:lvl2pPr algn="ctr" rtl="0" eaLnBrk="0" fontAlgn="base" hangingPunct="0">
        <a:spcBef>
          <a:spcPct val="0"/>
        </a:spcBef>
        <a:spcAft>
          <a:spcPct val="0"/>
        </a:spcAft>
        <a:defRPr sz="70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70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70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70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70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70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70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7000">
          <a:solidFill>
            <a:schemeClr val="tx1"/>
          </a:solidFill>
          <a:latin typeface="Gill Sans" charset="0"/>
          <a:ea typeface="ヒラギノ角ゴ ProN W3" charset="0"/>
          <a:cs typeface="ヒラギノ角ゴ ProN W3" charset="0"/>
          <a:sym typeface="Gill Sans" charset="0"/>
        </a:defRPr>
      </a:lvl9pPr>
    </p:titleStyle>
    <p:bodyStyle>
      <a:lvl1pPr marL="342900" indent="-342900" algn="ctr" rtl="0" eaLnBrk="0" fontAlgn="base" hangingPunct="0">
        <a:spcBef>
          <a:spcPct val="0"/>
        </a:spcBef>
        <a:spcAft>
          <a:spcPct val="0"/>
        </a:spcAft>
        <a:defRPr sz="3400">
          <a:solidFill>
            <a:schemeClr val="tx1"/>
          </a:solidFill>
          <a:latin typeface="+mn-lt"/>
          <a:ea typeface="+mn-ea"/>
          <a:cs typeface="+mn-cs"/>
          <a:sym typeface="Gill Sans" charset="0"/>
        </a:defRPr>
      </a:lvl1pPr>
      <a:lvl2pPr marL="742950" indent="-285750" algn="ctr" rtl="0" eaLnBrk="0" fontAlgn="base" hangingPunct="0">
        <a:spcBef>
          <a:spcPct val="0"/>
        </a:spcBef>
        <a:spcAft>
          <a:spcPct val="0"/>
        </a:spcAft>
        <a:defRPr sz="3400">
          <a:solidFill>
            <a:schemeClr val="tx1"/>
          </a:solidFill>
          <a:latin typeface="+mn-lt"/>
          <a:ea typeface="+mn-ea"/>
          <a:cs typeface="+mn-cs"/>
          <a:sym typeface="Gill Sans" charset="0"/>
        </a:defRPr>
      </a:lvl2pPr>
      <a:lvl3pPr marL="1143000" indent="-228600" algn="ctr" rtl="0" eaLnBrk="0" fontAlgn="base" hangingPunct="0">
        <a:spcBef>
          <a:spcPct val="0"/>
        </a:spcBef>
        <a:spcAft>
          <a:spcPct val="0"/>
        </a:spcAft>
        <a:defRPr sz="3400">
          <a:solidFill>
            <a:schemeClr val="tx1"/>
          </a:solidFill>
          <a:latin typeface="+mn-lt"/>
          <a:ea typeface="+mn-ea"/>
          <a:cs typeface="+mn-cs"/>
          <a:sym typeface="Gill Sans" charset="0"/>
        </a:defRPr>
      </a:lvl3pPr>
      <a:lvl4pPr marL="1600200" indent="-228600" algn="ctr" rtl="0" eaLnBrk="0" fontAlgn="base" hangingPunct="0">
        <a:spcBef>
          <a:spcPct val="0"/>
        </a:spcBef>
        <a:spcAft>
          <a:spcPct val="0"/>
        </a:spcAft>
        <a:defRPr sz="3400">
          <a:solidFill>
            <a:schemeClr val="tx1"/>
          </a:solidFill>
          <a:latin typeface="+mn-lt"/>
          <a:ea typeface="+mn-ea"/>
          <a:cs typeface="+mn-cs"/>
          <a:sym typeface="Gill Sans" charset="0"/>
        </a:defRPr>
      </a:lvl4pPr>
      <a:lvl5pPr marL="2057400" indent="-228600" algn="ctr" rtl="0" eaLnBrk="0" fontAlgn="base" hangingPunct="0">
        <a:spcBef>
          <a:spcPct val="0"/>
        </a:spcBef>
        <a:spcAft>
          <a:spcPct val="0"/>
        </a:spcAft>
        <a:defRPr sz="3400">
          <a:solidFill>
            <a:schemeClr val="tx1"/>
          </a:solidFill>
          <a:latin typeface="+mn-lt"/>
          <a:ea typeface="+mn-ea"/>
          <a:cs typeface="+mn-cs"/>
          <a:sym typeface="Gill Sans" charset="0"/>
        </a:defRPr>
      </a:lvl5pPr>
      <a:lvl6pPr marL="457200" algn="ctr" rtl="0" fontAlgn="base">
        <a:spcBef>
          <a:spcPct val="0"/>
        </a:spcBef>
        <a:spcAft>
          <a:spcPct val="0"/>
        </a:spcAft>
        <a:defRPr sz="3400">
          <a:solidFill>
            <a:schemeClr val="tx1"/>
          </a:solidFill>
          <a:latin typeface="+mn-lt"/>
          <a:ea typeface="+mn-ea"/>
          <a:cs typeface="+mn-cs"/>
          <a:sym typeface="Gill Sans" charset="0"/>
        </a:defRPr>
      </a:lvl6pPr>
      <a:lvl7pPr marL="914400" algn="ctr" rtl="0" fontAlgn="base">
        <a:spcBef>
          <a:spcPct val="0"/>
        </a:spcBef>
        <a:spcAft>
          <a:spcPct val="0"/>
        </a:spcAft>
        <a:defRPr sz="3400">
          <a:solidFill>
            <a:schemeClr val="tx1"/>
          </a:solidFill>
          <a:latin typeface="+mn-lt"/>
          <a:ea typeface="+mn-ea"/>
          <a:cs typeface="+mn-cs"/>
          <a:sym typeface="Gill Sans" charset="0"/>
        </a:defRPr>
      </a:lvl7pPr>
      <a:lvl8pPr marL="1371600" algn="ctr" rtl="0" fontAlgn="base">
        <a:spcBef>
          <a:spcPct val="0"/>
        </a:spcBef>
        <a:spcAft>
          <a:spcPct val="0"/>
        </a:spcAft>
        <a:defRPr sz="3400">
          <a:solidFill>
            <a:schemeClr val="tx1"/>
          </a:solidFill>
          <a:latin typeface="+mn-lt"/>
          <a:ea typeface="+mn-ea"/>
          <a:cs typeface="+mn-cs"/>
          <a:sym typeface="Gill Sans" charset="0"/>
        </a:defRPr>
      </a:lvl8pPr>
      <a:lvl9pPr marL="1828800" algn="ctr" rtl="0" fontAlgn="base">
        <a:spcBef>
          <a:spcPct val="0"/>
        </a:spcBef>
        <a:spcAft>
          <a:spcPct val="0"/>
        </a:spcAft>
        <a:defRPr sz="34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7" name="Rectangle 1"/>
          <p:cNvSpPr>
            <a:spLocks noGrp="1" noChangeArrowheads="1"/>
          </p:cNvSpPr>
          <p:nvPr>
            <p:ph type="title"/>
          </p:nvPr>
        </p:nvSpPr>
        <p:spPr bwMode="auto">
          <a:xfrm>
            <a:off x="1270000" y="254000"/>
            <a:ext cx="10464800" cy="2438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sym typeface="Gill Sans" charset="0"/>
              </a:rPr>
              <a:t>Click to edit Master title style</a:t>
            </a:r>
          </a:p>
        </p:txBody>
      </p:sp>
    </p:spTree>
  </p:cSld>
  <p:clrMap bg1="lt1" tx1="dk1" bg2="lt2" tx2="dk2" accent1="accent1" accent2="accent2" accent3="accent3" accent4="accent4" accent5="accent5" accent6="accent6" hlink="hlink" folHlink="folHlink"/>
  <p:sldLayoutIdLst>
    <p:sldLayoutId id="2147487114" r:id="rId1"/>
    <p:sldLayoutId id="2147487115" r:id="rId2"/>
    <p:sldLayoutId id="2147487116" r:id="rId3"/>
    <p:sldLayoutId id="2147487117" r:id="rId4"/>
    <p:sldLayoutId id="2147487118" r:id="rId5"/>
    <p:sldLayoutId id="2147487119" r:id="rId6"/>
    <p:sldLayoutId id="2147487120" r:id="rId7"/>
    <p:sldLayoutId id="2147487121" r:id="rId8"/>
    <p:sldLayoutId id="2147487122" r:id="rId9"/>
    <p:sldLayoutId id="2147487123" r:id="rId10"/>
    <p:sldLayoutId id="2147487124" r:id="rId11"/>
  </p:sldLayoutIdLst>
  <p:transition xmlns:p14="http://schemas.microsoft.com/office/powerpoint/2010/main"/>
  <p:hf hdr="0" ftr="0" dt="0"/>
  <p:txStyles>
    <p:titleStyle>
      <a:lvl1pPr algn="ctr" rtl="0" eaLnBrk="0" fontAlgn="base" hangingPunct="0">
        <a:spcBef>
          <a:spcPct val="0"/>
        </a:spcBef>
        <a:spcAft>
          <a:spcPct val="0"/>
        </a:spcAft>
        <a:defRPr sz="8400">
          <a:solidFill>
            <a:schemeClr val="tx1"/>
          </a:solidFill>
          <a:latin typeface="+mj-lt"/>
          <a:ea typeface="+mj-ea"/>
          <a:cs typeface="+mj-cs"/>
          <a:sym typeface="Gill Sans" charset="0"/>
        </a:defRPr>
      </a:lvl1pPr>
      <a:lvl2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9pPr>
    </p:titleStyle>
    <p:bodyStyle>
      <a:lvl1pPr marL="889000" indent="-571500" algn="l" rtl="0" eaLnBrk="0" fontAlgn="base" hangingPunct="0">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1pPr>
      <a:lvl2pPr marL="1333500" indent="-571500" algn="l" rtl="0" eaLnBrk="0" fontAlgn="base" hangingPunct="0">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2pPr>
      <a:lvl3pPr marL="1778000" indent="-571500" algn="l" rtl="0" eaLnBrk="0" fontAlgn="base" hangingPunct="0">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3pPr>
      <a:lvl4pPr marL="2222500" indent="-571500" algn="l" rtl="0" eaLnBrk="0" fontAlgn="base" hangingPunct="0">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4pPr>
      <a:lvl5pPr marL="2667000" indent="-571500" algn="l" rtl="0" eaLnBrk="0" fontAlgn="base" hangingPunct="0">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5pPr>
      <a:lvl6pPr marL="3124200" indent="-571500" algn="l" rtl="0" fontAlgn="base">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6pPr>
      <a:lvl7pPr marL="3581400" indent="-571500" algn="l" rtl="0" fontAlgn="base">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7pPr>
      <a:lvl8pPr marL="4038600" indent="-571500" algn="l" rtl="0" fontAlgn="base">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8pPr>
      <a:lvl9pPr marL="4495800" indent="-571500" algn="l" rtl="0" fontAlgn="base">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7.png"/><Relationship Id="rId4" Type="http://schemas.openxmlformats.org/officeDocument/2006/relationships/image" Target="../media/image28.png"/><Relationship Id="rId1" Type="http://schemas.openxmlformats.org/officeDocument/2006/relationships/slideLayout" Target="../slideLayouts/slideLayout13.xml"/><Relationship Id="rId2" Type="http://schemas.openxmlformats.org/officeDocument/2006/relationships/image" Target="../media/image26.png"/></Relationships>
</file>

<file path=ppt/slides/_rels/slide11.xml.rels><?xml version="1.0" encoding="UTF-8" standalone="yes"?>
<Relationships xmlns="http://schemas.openxmlformats.org/package/2006/relationships"><Relationship Id="rId3" Type="http://schemas.openxmlformats.org/officeDocument/2006/relationships/image" Target="../media/image30.png"/><Relationship Id="rId4" Type="http://schemas.openxmlformats.org/officeDocument/2006/relationships/image" Target="../media/image31.png"/><Relationship Id="rId5" Type="http://schemas.openxmlformats.org/officeDocument/2006/relationships/image" Target="../media/image32.png"/><Relationship Id="rId1" Type="http://schemas.openxmlformats.org/officeDocument/2006/relationships/slideLayout" Target="../slideLayouts/slideLayout13.xml"/><Relationship Id="rId2" Type="http://schemas.openxmlformats.org/officeDocument/2006/relationships/image" Target="../media/image29.png"/></Relationships>
</file>

<file path=ppt/slides/_rels/slide12.xml.rels><?xml version="1.0" encoding="UTF-8" standalone="yes"?>
<Relationships xmlns="http://schemas.openxmlformats.org/package/2006/relationships"><Relationship Id="rId3" Type="http://schemas.openxmlformats.org/officeDocument/2006/relationships/image" Target="../media/image34.png"/><Relationship Id="rId4" Type="http://schemas.openxmlformats.org/officeDocument/2006/relationships/image" Target="../media/image35.emf"/><Relationship Id="rId1" Type="http://schemas.openxmlformats.org/officeDocument/2006/relationships/slideLayout" Target="../slideLayouts/slideLayout13.xml"/><Relationship Id="rId2" Type="http://schemas.openxmlformats.org/officeDocument/2006/relationships/image" Target="../media/image3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36.png"/><Relationship Id="rId3" Type="http://schemas.openxmlformats.org/officeDocument/2006/relationships/image" Target="../media/image3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38.png"/><Relationship Id="rId3" Type="http://schemas.openxmlformats.org/officeDocument/2006/relationships/image" Target="../media/image39.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40.png"/><Relationship Id="rId3" Type="http://schemas.openxmlformats.org/officeDocument/2006/relationships/image" Target="../media/image4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42.png"/><Relationship Id="rId3" Type="http://schemas.openxmlformats.org/officeDocument/2006/relationships/image" Target="../media/image43.png"/></Relationships>
</file>

<file path=ppt/slides/_rels/slide17.xml.rels><?xml version="1.0" encoding="UTF-8" standalone="yes"?>
<Relationships xmlns="http://schemas.openxmlformats.org/package/2006/relationships"><Relationship Id="rId3" Type="http://schemas.openxmlformats.org/officeDocument/2006/relationships/image" Target="../media/image45.png"/><Relationship Id="rId4" Type="http://schemas.openxmlformats.org/officeDocument/2006/relationships/image" Target="../media/image46.png"/><Relationship Id="rId1" Type="http://schemas.openxmlformats.org/officeDocument/2006/relationships/slideLayout" Target="../slideLayouts/slideLayout13.xml"/><Relationship Id="rId2" Type="http://schemas.openxmlformats.org/officeDocument/2006/relationships/image" Target="../media/image44.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 Id="rId1" Type="http://schemas.openxmlformats.org/officeDocument/2006/relationships/slideLayout" Target="../slideLayouts/slideLayout13.xml"/><Relationship Id="rId2"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48.jpeg"/><Relationship Id="rId4" Type="http://schemas.openxmlformats.org/officeDocument/2006/relationships/image" Target="../media/image49.png"/><Relationship Id="rId5" Type="http://schemas.openxmlformats.org/officeDocument/2006/relationships/image" Target="../media/image25.png"/><Relationship Id="rId6" Type="http://schemas.openxmlformats.org/officeDocument/2006/relationships/image" Target="../media/image50.png"/><Relationship Id="rId7" Type="http://schemas.openxmlformats.org/officeDocument/2006/relationships/image" Target="../media/image34.png"/><Relationship Id="rId8" Type="http://schemas.openxmlformats.org/officeDocument/2006/relationships/image" Target="../media/image51.png"/><Relationship Id="rId9" Type="http://schemas.openxmlformats.org/officeDocument/2006/relationships/image" Target="../media/image52.png"/><Relationship Id="rId1" Type="http://schemas.openxmlformats.org/officeDocument/2006/relationships/slideLayout" Target="../slideLayouts/slideLayout13.xml"/><Relationship Id="rId2" Type="http://schemas.openxmlformats.org/officeDocument/2006/relationships/image" Target="../media/image47.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hyperlink" Target="http://inspirehep.net/author/profile/Fisyak,%20Yuri?recid=1257743&amp;ln=en"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xml"/><Relationship Id="rId3" Type="http://schemas.openxmlformats.org/officeDocument/2006/relationships/image" Target="../media/image53.emf"/></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 Id="rId3" Type="http://schemas.openxmlformats.org/officeDocument/2006/relationships/image" Target="../media/image54.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xml"/><Relationship Id="rId3" Type="http://schemas.openxmlformats.org/officeDocument/2006/relationships/image" Target="../media/image55.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xml"/><Relationship Id="rId3" Type="http://schemas.openxmlformats.org/officeDocument/2006/relationships/image" Target="../media/image56.png"/></Relationships>
</file>

<file path=ppt/slides/_rels/slide29.xml.rels><?xml version="1.0" encoding="UTF-8" standalone="yes"?>
<Relationships xmlns="http://schemas.openxmlformats.org/package/2006/relationships"><Relationship Id="rId3" Type="http://schemas.openxmlformats.org/officeDocument/2006/relationships/image" Target="../media/image57.emf"/><Relationship Id="rId4" Type="http://schemas.openxmlformats.org/officeDocument/2006/relationships/image" Target="../media/image58.emf"/><Relationship Id="rId1" Type="http://schemas.openxmlformats.org/officeDocument/2006/relationships/slideLayout" Target="../slideLayouts/slideLayout13.xml"/><Relationship Id="rId2" Type="http://schemas.openxmlformats.org/officeDocument/2006/relationships/notesSlide" Target="../notesSlides/notesSlide7.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emf"/><Relationship Id="rId5" Type="http://schemas.openxmlformats.org/officeDocument/2006/relationships/image" Target="../media/image10.gif"/><Relationship Id="rId6" Type="http://schemas.openxmlformats.org/officeDocument/2006/relationships/image" Target="../media/image11.emf"/><Relationship Id="rId7" Type="http://schemas.openxmlformats.org/officeDocument/2006/relationships/image" Target="../media/image12.emf"/><Relationship Id="rId1" Type="http://schemas.openxmlformats.org/officeDocument/2006/relationships/slideLayout" Target="../slideLayouts/slideLayout17.xml"/><Relationship Id="rId2" Type="http://schemas.openxmlformats.org/officeDocument/2006/relationships/image" Target="../media/image7.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3.png"/><Relationship Id="rId3" Type="http://schemas.openxmlformats.org/officeDocument/2006/relationships/image" Target="../media/image1.jpeg"/></Relationships>
</file>

<file path=ppt/slides/_rels/slide31.xml.rels><?xml version="1.0" encoding="UTF-8" standalone="yes"?>
<Relationships xmlns="http://schemas.openxmlformats.org/package/2006/relationships"><Relationship Id="rId3" Type="http://schemas.openxmlformats.org/officeDocument/2006/relationships/image" Target="../media/image60.png"/><Relationship Id="rId4" Type="http://schemas.openxmlformats.org/officeDocument/2006/relationships/image" Target="../media/image61.png"/><Relationship Id="rId1" Type="http://schemas.openxmlformats.org/officeDocument/2006/relationships/slideLayout" Target="../slideLayouts/slideLayout13.xml"/><Relationship Id="rId2" Type="http://schemas.openxmlformats.org/officeDocument/2006/relationships/image" Target="../media/image59.emf"/></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xml"/><Relationship Id="rId3" Type="http://schemas.openxmlformats.org/officeDocument/2006/relationships/image" Target="../media/image59.emf"/></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1.jpe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62.png"/><Relationship Id="rId3" Type="http://schemas.openxmlformats.org/officeDocument/2006/relationships/image" Target="../media/image63.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64.png"/><Relationship Id="rId3" Type="http://schemas.openxmlformats.org/officeDocument/2006/relationships/image" Target="../media/image1.jpe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1.xml"/><Relationship Id="rId2" Type="http://schemas.openxmlformats.org/officeDocument/2006/relationships/image" Target="../media/image65.png"/><Relationship Id="rId3" Type="http://schemas.openxmlformats.org/officeDocument/2006/relationships/image" Target="../media/image50.png"/></Relationships>
</file>

<file path=ppt/slides/_rels/slide38.xml.rels><?xml version="1.0" encoding="UTF-8" standalone="yes"?>
<Relationships xmlns="http://schemas.openxmlformats.org/package/2006/relationships"><Relationship Id="rId3" Type="http://schemas.openxmlformats.org/officeDocument/2006/relationships/image" Target="../media/image67.png"/><Relationship Id="rId4" Type="http://schemas.openxmlformats.org/officeDocument/2006/relationships/image" Target="../media/image68.png"/><Relationship Id="rId1" Type="http://schemas.openxmlformats.org/officeDocument/2006/relationships/slideLayout" Target="../slideLayouts/slideLayout32.xml"/><Relationship Id="rId2" Type="http://schemas.openxmlformats.org/officeDocument/2006/relationships/image" Target="../media/image66.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image" Target="../media/image69.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13.png"/><Relationship Id="rId3" Type="http://schemas.openxmlformats.org/officeDocument/2006/relationships/image" Target="../media/image1.jpe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image" Target="../media/image70.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image" Target="../media/image71.png"/></Relationships>
</file>

<file path=ppt/slides/_rels/slide42.xml.rels><?xml version="1.0" encoding="UTF-8" standalone="yes"?>
<Relationships xmlns="http://schemas.openxmlformats.org/package/2006/relationships"><Relationship Id="rId3" Type="http://schemas.openxmlformats.org/officeDocument/2006/relationships/image" Target="../media/image73.png"/><Relationship Id="rId4" Type="http://schemas.openxmlformats.org/officeDocument/2006/relationships/image" Target="../media/image74.png"/><Relationship Id="rId1" Type="http://schemas.openxmlformats.org/officeDocument/2006/relationships/slideLayout" Target="../slideLayouts/slideLayout27.xml"/><Relationship Id="rId2" Type="http://schemas.openxmlformats.org/officeDocument/2006/relationships/image" Target="../media/image72.png"/></Relationships>
</file>

<file path=ppt/slides/_rels/slide43.xml.rels><?xml version="1.0" encoding="UTF-8" standalone="yes"?>
<Relationships xmlns="http://schemas.openxmlformats.org/package/2006/relationships"><Relationship Id="rId3" Type="http://schemas.openxmlformats.org/officeDocument/2006/relationships/image" Target="../media/image76.png"/><Relationship Id="rId4" Type="http://schemas.openxmlformats.org/officeDocument/2006/relationships/image" Target="../media/image77.png"/><Relationship Id="rId1" Type="http://schemas.openxmlformats.org/officeDocument/2006/relationships/slideLayout" Target="../slideLayouts/slideLayout13.xml"/><Relationship Id="rId2" Type="http://schemas.openxmlformats.org/officeDocument/2006/relationships/image" Target="../media/image75.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78.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1.jpeg"/></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4" Type="http://schemas.openxmlformats.org/officeDocument/2006/relationships/image" Target="../media/image16.jpeg"/><Relationship Id="rId5" Type="http://schemas.openxmlformats.org/officeDocument/2006/relationships/image" Target="../media/image1.jpeg"/><Relationship Id="rId1" Type="http://schemas.openxmlformats.org/officeDocument/2006/relationships/slideLayout" Target="../slideLayouts/slideLayout25.xml"/><Relationship Id="rId2"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18.jpeg"/><Relationship Id="rId4" Type="http://schemas.openxmlformats.org/officeDocument/2006/relationships/image" Target="../media/image19.jpeg"/><Relationship Id="rId5" Type="http://schemas.openxmlformats.org/officeDocument/2006/relationships/image" Target="../media/image20.jpeg"/><Relationship Id="rId1" Type="http://schemas.openxmlformats.org/officeDocument/2006/relationships/slideLayout" Target="../slideLayouts/slideLayout24.xml"/><Relationship Id="rId2" Type="http://schemas.openxmlformats.org/officeDocument/2006/relationships/image" Target="../media/image1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21.png"/><Relationship Id="rId3" Type="http://schemas.openxmlformats.org/officeDocument/2006/relationships/image" Target="../media/image22.JPG"/></Relationships>
</file>

<file path=ppt/slides/_rels/slide9.xml.rels><?xml version="1.0" encoding="UTF-8" standalone="yes"?>
<Relationships xmlns="http://schemas.openxmlformats.org/package/2006/relationships"><Relationship Id="rId3" Type="http://schemas.openxmlformats.org/officeDocument/2006/relationships/image" Target="../media/image24.png"/><Relationship Id="rId4" Type="http://schemas.openxmlformats.org/officeDocument/2006/relationships/image" Target="../media/image25.png"/><Relationship Id="rId1" Type="http://schemas.openxmlformats.org/officeDocument/2006/relationships/slideLayout" Target="../slideLayouts/slideLayout13.xml"/><Relationship Id="rId2"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fron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54200" y="381000"/>
            <a:ext cx="7239000" cy="9135322"/>
          </a:xfrm>
          <a:prstGeom prst="rect">
            <a:avLst/>
          </a:prstGeom>
        </p:spPr>
      </p:pic>
      <p:sp>
        <p:nvSpPr>
          <p:cNvPr id="5" name="Rectangle 4"/>
          <p:cNvSpPr/>
          <p:nvPr/>
        </p:nvSpPr>
        <p:spPr bwMode="auto">
          <a:xfrm>
            <a:off x="2768600" y="3657600"/>
            <a:ext cx="5638800" cy="533400"/>
          </a:xfrm>
          <a:prstGeom prst="rect">
            <a:avLst/>
          </a:prstGeom>
          <a:solidFill>
            <a:srgbClr val="FF0000">
              <a:alpha val="9000"/>
            </a:srgbClr>
          </a:solidFill>
          <a:ln w="25400" cap="flat" cmpd="sng" algn="ctr">
            <a:solidFill>
              <a:srgbClr val="FF0000">
                <a:alpha val="14000"/>
              </a:srgb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6" name="Rectangle 5"/>
          <p:cNvSpPr/>
          <p:nvPr/>
        </p:nvSpPr>
        <p:spPr bwMode="auto">
          <a:xfrm>
            <a:off x="2921000" y="5715000"/>
            <a:ext cx="5638800" cy="685800"/>
          </a:xfrm>
          <a:prstGeom prst="rect">
            <a:avLst/>
          </a:prstGeom>
          <a:solidFill>
            <a:srgbClr val="FF0000">
              <a:alpha val="9000"/>
            </a:srgbClr>
          </a:solidFill>
          <a:ln w="25400" cap="flat" cmpd="sng" algn="ctr">
            <a:solidFill>
              <a:srgbClr val="FF0000">
                <a:alpha val="14000"/>
              </a:srgb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7" name="Rectangle 6"/>
          <p:cNvSpPr/>
          <p:nvPr/>
        </p:nvSpPr>
        <p:spPr bwMode="auto">
          <a:xfrm>
            <a:off x="2768600" y="8915400"/>
            <a:ext cx="5715000" cy="609600"/>
          </a:xfrm>
          <a:prstGeom prst="rect">
            <a:avLst/>
          </a:prstGeom>
          <a:solidFill>
            <a:srgbClr val="FF0000">
              <a:alpha val="9000"/>
            </a:srgbClr>
          </a:solidFill>
          <a:ln w="25400" cap="flat" cmpd="sng" algn="ctr">
            <a:solidFill>
              <a:srgbClr val="FF0000">
                <a:alpha val="14000"/>
              </a:srgb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8" name="Rectangle 7"/>
          <p:cNvSpPr/>
          <p:nvPr/>
        </p:nvSpPr>
        <p:spPr bwMode="auto">
          <a:xfrm>
            <a:off x="2844800" y="4343400"/>
            <a:ext cx="5638800" cy="762000"/>
          </a:xfrm>
          <a:prstGeom prst="rect">
            <a:avLst/>
          </a:prstGeom>
          <a:solidFill>
            <a:srgbClr val="FF0000">
              <a:alpha val="9000"/>
            </a:srgbClr>
          </a:solidFill>
          <a:ln w="25400" cap="flat" cmpd="sng" algn="ctr">
            <a:solidFill>
              <a:srgbClr val="FF0000">
                <a:alpha val="14000"/>
              </a:srgb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Tree>
    <p:extLst>
      <p:ext uri="{BB962C8B-B14F-4D97-AF65-F5344CB8AC3E}">
        <p14:creationId xmlns:p14="http://schemas.microsoft.com/office/powerpoint/2010/main" val="1391045692"/>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Line 1"/>
          <p:cNvSpPr>
            <a:spLocks noChangeShapeType="1"/>
          </p:cNvSpPr>
          <p:nvPr/>
        </p:nvSpPr>
        <p:spPr bwMode="auto">
          <a:xfrm>
            <a:off x="685800" y="1257300"/>
            <a:ext cx="11631613" cy="0"/>
          </a:xfrm>
          <a:prstGeom prst="line">
            <a:avLst/>
          </a:prstGeom>
          <a:noFill/>
          <a:ln w="38100">
            <a:solidFill>
              <a:srgbClr val="205ED1"/>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44034" name="Rectangle 3"/>
          <p:cNvSpPr>
            <a:spLocks/>
          </p:cNvSpPr>
          <p:nvPr/>
        </p:nvSpPr>
        <p:spPr bwMode="auto">
          <a:xfrm>
            <a:off x="6883400" y="7407275"/>
            <a:ext cx="5124450" cy="147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spAutoFit/>
          </a:bodyPr>
          <a:lstStyle/>
          <a:p>
            <a:pPr algn="l"/>
            <a:r>
              <a:rPr lang="en-US" sz="3200">
                <a:solidFill>
                  <a:schemeClr val="tx1"/>
                </a:solidFill>
                <a:latin typeface="Chalkboard SE Regular" charset="0"/>
                <a:ea typeface="ＭＳ Ｐゴシック" charset="0"/>
                <a:cs typeface="ＭＳ Ｐゴシック" charset="0"/>
                <a:sym typeface="Arial" charset="0"/>
              </a:rPr>
              <a:t>After 8 hours they told me “next time let undergrads do that”.</a:t>
            </a:r>
          </a:p>
        </p:txBody>
      </p:sp>
      <p:pic>
        <p:nvPicPr>
          <p:cNvPr id="44035"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0200" y="5689600"/>
            <a:ext cx="5791200" cy="403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pic>
        <p:nvPicPr>
          <p:cNvPr id="44036"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26200" y="2819400"/>
            <a:ext cx="6248400" cy="3897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pic>
        <p:nvPicPr>
          <p:cNvPr id="44037"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0200" y="1524000"/>
            <a:ext cx="5557838" cy="3643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sp>
        <p:nvSpPr>
          <p:cNvPr id="44038" name="Rectangle 3"/>
          <p:cNvSpPr>
            <a:spLocks/>
          </p:cNvSpPr>
          <p:nvPr/>
        </p:nvSpPr>
        <p:spPr bwMode="auto">
          <a:xfrm>
            <a:off x="1274763" y="384175"/>
            <a:ext cx="10444162"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p>
            <a:r>
              <a:rPr lang="en-US" sz="4000">
                <a:solidFill>
                  <a:schemeClr val="tx1"/>
                </a:solidFill>
                <a:latin typeface="Chalkboard SE Regular" charset="0"/>
                <a:ea typeface="ＭＳ Ｐゴシック" charset="0"/>
                <a:cs typeface="ＭＳ Ｐゴシック" charset="0"/>
                <a:sym typeface="Arial" charset="0"/>
              </a:rPr>
              <a:t>Assembling HCal Onsite.  Feb 26, 2014. FNAL</a:t>
            </a:r>
          </a:p>
        </p:txBody>
      </p:sp>
      <p:sp>
        <p:nvSpPr>
          <p:cNvPr id="44039" name="TextBox 1"/>
          <p:cNvSpPr txBox="1">
            <a:spLocks noChangeArrowheads="1"/>
          </p:cNvSpPr>
          <p:nvPr/>
        </p:nvSpPr>
        <p:spPr bwMode="auto">
          <a:xfrm>
            <a:off x="6426200" y="1981200"/>
            <a:ext cx="628967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42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42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42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42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42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9pPr>
          </a:lstStyle>
          <a:p>
            <a:pPr eaLnBrk="1" hangingPunct="1"/>
            <a:r>
              <a:rPr lang="en-US" sz="3600"/>
              <a:t>After two hours first layer done.</a:t>
            </a:r>
          </a:p>
        </p:txBody>
      </p:sp>
      <p:sp>
        <p:nvSpPr>
          <p:cNvPr id="44040" name="Rectangle 4"/>
          <p:cNvSpPr>
            <a:spLocks/>
          </p:cNvSpPr>
          <p:nvPr/>
        </p:nvSpPr>
        <p:spPr bwMode="auto">
          <a:xfrm>
            <a:off x="6350000" y="9315450"/>
            <a:ext cx="3517900"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p>
            <a:r>
              <a:rPr lang="en-US" sz="1200">
                <a:solidFill>
                  <a:schemeClr val="tx1"/>
                </a:solidFill>
                <a:ea typeface="ＭＳ Ｐゴシック" charset="0"/>
                <a:cs typeface="ＭＳ Ｐゴシック" charset="0"/>
              </a:rPr>
              <a:t>Giessen, CALOR2014,.  April 10  2014</a:t>
            </a:r>
          </a:p>
        </p:txBody>
      </p:sp>
      <p:sp>
        <p:nvSpPr>
          <p:cNvPr id="44041" name="TextBox 5"/>
          <p:cNvSpPr txBox="1">
            <a:spLocks noChangeArrowheads="1"/>
          </p:cNvSpPr>
          <p:nvPr/>
        </p:nvSpPr>
        <p:spPr bwMode="auto">
          <a:xfrm>
            <a:off x="12023725" y="9169400"/>
            <a:ext cx="65246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42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42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42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42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42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9pPr>
          </a:lstStyle>
          <a:p>
            <a:pPr eaLnBrk="1" hangingPunct="1"/>
            <a:r>
              <a:rPr lang="en-US" sz="3200">
                <a:latin typeface="Chalkboard SE Regular" charset="0"/>
                <a:cs typeface="Chalkboard SE Regular" charset="0"/>
              </a:rPr>
              <a:t>11</a:t>
            </a:r>
          </a:p>
        </p:txBody>
      </p:sp>
    </p:spTree>
    <p:extLst>
      <p:ext uri="{BB962C8B-B14F-4D97-AF65-F5344CB8AC3E}">
        <p14:creationId xmlns:p14="http://schemas.microsoft.com/office/powerpoint/2010/main" val="1516173401"/>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Line 1"/>
          <p:cNvSpPr>
            <a:spLocks noChangeShapeType="1"/>
          </p:cNvSpPr>
          <p:nvPr/>
        </p:nvSpPr>
        <p:spPr bwMode="auto">
          <a:xfrm>
            <a:off x="635000" y="1219200"/>
            <a:ext cx="11682413" cy="38100"/>
          </a:xfrm>
          <a:prstGeom prst="line">
            <a:avLst/>
          </a:prstGeom>
          <a:noFill/>
          <a:ln w="38100">
            <a:solidFill>
              <a:srgbClr val="205ED1"/>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41986" name="Line 2"/>
          <p:cNvSpPr>
            <a:spLocks noChangeShapeType="1"/>
          </p:cNvSpPr>
          <p:nvPr/>
        </p:nvSpPr>
        <p:spPr bwMode="auto">
          <a:xfrm>
            <a:off x="685800" y="9029700"/>
            <a:ext cx="11631613" cy="0"/>
          </a:xfrm>
          <a:prstGeom prst="line">
            <a:avLst/>
          </a:prstGeom>
          <a:noFill/>
          <a:ln w="38100">
            <a:solidFill>
              <a:srgbClr val="205ED1"/>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41987" name="Rectangle 4"/>
          <p:cNvSpPr>
            <a:spLocks/>
          </p:cNvSpPr>
          <p:nvPr/>
        </p:nvSpPr>
        <p:spPr bwMode="auto">
          <a:xfrm>
            <a:off x="622300" y="8991600"/>
            <a:ext cx="3517900"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p>
            <a:r>
              <a:rPr lang="en-US" sz="1200">
                <a:solidFill>
                  <a:schemeClr val="tx1"/>
                </a:solidFill>
                <a:ea typeface="ＭＳ Ｐゴシック" charset="0"/>
                <a:cs typeface="ＭＳ Ｐゴシック" charset="0"/>
              </a:rPr>
              <a:t>Giessen, CALOR2014,.  April 10  2014</a:t>
            </a:r>
          </a:p>
        </p:txBody>
      </p:sp>
      <p:sp>
        <p:nvSpPr>
          <p:cNvPr id="41988" name="Rectangle 1"/>
          <p:cNvSpPr>
            <a:spLocks noChangeArrowheads="1"/>
          </p:cNvSpPr>
          <p:nvPr/>
        </p:nvSpPr>
        <p:spPr bwMode="auto">
          <a:xfrm>
            <a:off x="787400" y="304800"/>
            <a:ext cx="112014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4000">
                <a:solidFill>
                  <a:srgbClr val="0000FF"/>
                </a:solidFill>
                <a:latin typeface="Chalkboard SE Regular" charset="0"/>
                <a:cs typeface="Chalkboard SE Regular" charset="0"/>
              </a:rPr>
              <a:t>FCS </a:t>
            </a:r>
            <a:r>
              <a:rPr lang="en-US" sz="3200">
                <a:solidFill>
                  <a:srgbClr val="0000FF"/>
                </a:solidFill>
                <a:latin typeface="Chalkboard SE Regular" charset="0"/>
                <a:cs typeface="Chalkboard SE Regular" charset="0"/>
              </a:rPr>
              <a:t>response to hadrons.</a:t>
            </a:r>
            <a:r>
              <a:rPr lang="en-US" sz="3200">
                <a:solidFill>
                  <a:srgbClr val="0000FF"/>
                </a:solidFill>
              </a:rPr>
              <a:t> </a:t>
            </a:r>
            <a:r>
              <a:rPr lang="en-US" sz="3200">
                <a:solidFill>
                  <a:srgbClr val="0000FF"/>
                </a:solidFill>
                <a:latin typeface="Chalkboard SE Regular" charset="0"/>
                <a:cs typeface="Chalkboard SE Regular" charset="0"/>
              </a:rPr>
              <a:t>Preliminary Test Beam Results.</a:t>
            </a:r>
          </a:p>
        </p:txBody>
      </p:sp>
      <p:pic>
        <p:nvPicPr>
          <p:cNvPr id="41989" name="Picture 6" descr="ECAL_vs_HCAL_2D.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11188" y="1295400"/>
            <a:ext cx="5129212" cy="3900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90" name="Picture 5" descr="12GeV_hadron_spectrum.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35000" y="5067300"/>
            <a:ext cx="5257800" cy="3943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991" name="TextBox 2"/>
          <p:cNvSpPr txBox="1">
            <a:spLocks noChangeArrowheads="1"/>
          </p:cNvSpPr>
          <p:nvPr/>
        </p:nvSpPr>
        <p:spPr bwMode="auto">
          <a:xfrm>
            <a:off x="6273800" y="1676400"/>
            <a:ext cx="6731000"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571500" indent="-571500" eaLnBrk="0" hangingPunct="0">
              <a:defRPr sz="42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42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42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42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42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9pPr>
          </a:lstStyle>
          <a:p>
            <a:pPr algn="l" eaLnBrk="1" hangingPunct="1">
              <a:buFont typeface="Arial" charset="0"/>
              <a:buChar char="•"/>
            </a:pPr>
            <a:endParaRPr lang="en-US" sz="3200">
              <a:latin typeface="Chalkboard SE Regular" charset="0"/>
              <a:cs typeface="Chalkboard SE Regular" charset="0"/>
            </a:endParaRPr>
          </a:p>
          <a:p>
            <a:pPr algn="l" eaLnBrk="1" hangingPunct="1">
              <a:buFont typeface="Arial" charset="0"/>
              <a:buChar char="•"/>
            </a:pPr>
            <a:endParaRPr lang="en-US" sz="3200">
              <a:latin typeface="Chalkboard SE Regular" charset="0"/>
              <a:cs typeface="Chalkboard SE Regular" charset="0"/>
            </a:endParaRPr>
          </a:p>
          <a:p>
            <a:pPr algn="l" eaLnBrk="1" hangingPunct="1">
              <a:buFont typeface="Arial" charset="0"/>
              <a:buChar char="•"/>
            </a:pPr>
            <a:endParaRPr lang="en-US" sz="3200">
              <a:latin typeface="Chalkboard SE Regular" charset="0"/>
              <a:cs typeface="Chalkboard SE Regular" charset="0"/>
            </a:endParaRPr>
          </a:p>
        </p:txBody>
      </p:sp>
      <p:sp>
        <p:nvSpPr>
          <p:cNvPr id="41992" name="TextBox 4"/>
          <p:cNvSpPr txBox="1">
            <a:spLocks noChangeArrowheads="1"/>
          </p:cNvSpPr>
          <p:nvPr/>
        </p:nvSpPr>
        <p:spPr bwMode="auto">
          <a:xfrm>
            <a:off x="6045200" y="1371600"/>
            <a:ext cx="6477000" cy="4154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42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42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42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42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42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9pPr>
          </a:lstStyle>
          <a:p>
            <a:pPr algn="l" eaLnBrk="1" hangingPunct="1"/>
            <a:r>
              <a:rPr lang="en-US" sz="2400">
                <a:solidFill>
                  <a:srgbClr val="0000FF"/>
                </a:solidFill>
                <a:latin typeface="Chalkboard SE Regular" charset="0"/>
                <a:cs typeface="Chalkboard SE Regular" charset="0"/>
              </a:rPr>
              <a:t>For completely compensated system</a:t>
            </a:r>
          </a:p>
          <a:p>
            <a:pPr algn="l" eaLnBrk="1" hangingPunct="1"/>
            <a:r>
              <a:rPr lang="en-US" sz="2400">
                <a:solidFill>
                  <a:srgbClr val="0000FF"/>
                </a:solidFill>
                <a:latin typeface="Chalkboard SE Regular" charset="0"/>
                <a:cs typeface="Chalkboard SE Regular" charset="0"/>
              </a:rPr>
              <a:t>one may expect that n=1 for </a:t>
            </a:r>
          </a:p>
          <a:p>
            <a:pPr algn="l" eaLnBrk="1" hangingPunct="1"/>
            <a:r>
              <a:rPr lang="en-US" sz="2400" b="1">
                <a:solidFill>
                  <a:srgbClr val="0000FF"/>
                </a:solidFill>
                <a:latin typeface="Chalkboard SE Regular" charset="0"/>
                <a:cs typeface="Chalkboard SE Regular" charset="0"/>
              </a:rPr>
              <a:t>E(rec) = n*E(em) + E(had)</a:t>
            </a:r>
          </a:p>
          <a:p>
            <a:pPr algn="l" eaLnBrk="1" hangingPunct="1"/>
            <a:endParaRPr lang="en-US" sz="2400" b="1">
              <a:solidFill>
                <a:srgbClr val="0000FF"/>
              </a:solidFill>
              <a:latin typeface="Chalkboard SE Regular" charset="0"/>
              <a:cs typeface="Chalkboard SE Regular" charset="0"/>
            </a:endParaRPr>
          </a:p>
          <a:p>
            <a:pPr algn="l" eaLnBrk="1" hangingPunct="1"/>
            <a:r>
              <a:rPr lang="en-US" sz="2400">
                <a:solidFill>
                  <a:srgbClr val="0000FF"/>
                </a:solidFill>
                <a:latin typeface="Chalkboard SE Regular" charset="0"/>
                <a:cs typeface="Chalkboard SE Regular" charset="0"/>
              </a:rPr>
              <a:t>Below 10 GeV e/h deviates from 1 as was measured by ZEUS (decreases to 0.8 at 1 GeV)</a:t>
            </a:r>
          </a:p>
          <a:p>
            <a:pPr algn="l" eaLnBrk="1" hangingPunct="1"/>
            <a:endParaRPr lang="en-US" sz="2400">
              <a:solidFill>
                <a:srgbClr val="0000FF"/>
              </a:solidFill>
              <a:latin typeface="Chalkboard SE Regular" charset="0"/>
              <a:cs typeface="Chalkboard SE Regular" charset="0"/>
            </a:endParaRPr>
          </a:p>
          <a:p>
            <a:pPr algn="l" eaLnBrk="1" hangingPunct="1"/>
            <a:r>
              <a:rPr lang="en-US" sz="2400">
                <a:solidFill>
                  <a:srgbClr val="0000FF"/>
                </a:solidFill>
                <a:latin typeface="Chalkboard SE Regular" charset="0"/>
                <a:cs typeface="Chalkboard SE Regular" charset="0"/>
              </a:rPr>
              <a:t>To obtain best energy resolution in FCS we found that </a:t>
            </a:r>
            <a:r>
              <a:rPr lang="en-US" sz="2400" b="1">
                <a:solidFill>
                  <a:srgbClr val="0000FF"/>
                </a:solidFill>
                <a:latin typeface="Chalkboard SE Regular" charset="0"/>
                <a:cs typeface="Chalkboard SE Regular" charset="0"/>
              </a:rPr>
              <a:t>n</a:t>
            </a:r>
            <a:r>
              <a:rPr lang="en-US" sz="2400">
                <a:solidFill>
                  <a:srgbClr val="0000FF"/>
                </a:solidFill>
                <a:latin typeface="Chalkboard SE Regular" charset="0"/>
                <a:cs typeface="Chalkboard SE Regular" charset="0"/>
              </a:rPr>
              <a:t> should be energy dependent both in MC and test run data.</a:t>
            </a:r>
          </a:p>
        </p:txBody>
      </p:sp>
      <p:pic>
        <p:nvPicPr>
          <p:cNvPr id="41993" name="Picture 7" descr="weight_factor.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816600" y="5543550"/>
            <a:ext cx="3632200" cy="272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94" name="Picture 9" descr="eh_ratio.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9169400" y="5562600"/>
            <a:ext cx="3632200" cy="272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995" name="TextBox 8"/>
          <p:cNvSpPr txBox="1">
            <a:spLocks noChangeArrowheads="1"/>
          </p:cNvSpPr>
          <p:nvPr/>
        </p:nvSpPr>
        <p:spPr bwMode="auto">
          <a:xfrm>
            <a:off x="6089650" y="8305800"/>
            <a:ext cx="61055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42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42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42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42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42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9pPr>
          </a:lstStyle>
          <a:p>
            <a:pPr eaLnBrk="1" hangingPunct="1"/>
            <a:r>
              <a:rPr lang="en-US" sz="2400">
                <a:solidFill>
                  <a:srgbClr val="0000FF"/>
                </a:solidFill>
                <a:latin typeface="Chalkboard SE Regular" charset="0"/>
                <a:cs typeface="Chalkboard SE Regular" charset="0"/>
              </a:rPr>
              <a:t>Optimal weighting factor and e/h for FCS.</a:t>
            </a:r>
          </a:p>
        </p:txBody>
      </p:sp>
      <p:sp>
        <p:nvSpPr>
          <p:cNvPr id="41996" name="TextBox 5"/>
          <p:cNvSpPr txBox="1">
            <a:spLocks noChangeArrowheads="1"/>
          </p:cNvSpPr>
          <p:nvPr/>
        </p:nvSpPr>
        <p:spPr bwMode="auto">
          <a:xfrm>
            <a:off x="12034838" y="9169400"/>
            <a:ext cx="6302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42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42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42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42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42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9pPr>
          </a:lstStyle>
          <a:p>
            <a:pPr eaLnBrk="1" hangingPunct="1"/>
            <a:r>
              <a:rPr lang="en-US" sz="3200">
                <a:latin typeface="Chalkboard SE Regular" charset="0"/>
                <a:cs typeface="Chalkboard SE Regular" charset="0"/>
              </a:rPr>
              <a:t>16</a:t>
            </a:r>
          </a:p>
        </p:txBody>
      </p:sp>
    </p:spTree>
    <p:extLst>
      <p:ext uri="{BB962C8B-B14F-4D97-AF65-F5344CB8AC3E}">
        <p14:creationId xmlns:p14="http://schemas.microsoft.com/office/powerpoint/2010/main" val="4009463779"/>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Line 1"/>
          <p:cNvSpPr>
            <a:spLocks noChangeShapeType="1"/>
          </p:cNvSpPr>
          <p:nvPr/>
        </p:nvSpPr>
        <p:spPr bwMode="auto">
          <a:xfrm>
            <a:off x="685800" y="1257300"/>
            <a:ext cx="11631613" cy="0"/>
          </a:xfrm>
          <a:prstGeom prst="line">
            <a:avLst/>
          </a:prstGeom>
          <a:noFill/>
          <a:ln w="38100">
            <a:solidFill>
              <a:srgbClr val="205ED1"/>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43010" name="Line 2"/>
          <p:cNvSpPr>
            <a:spLocks noChangeShapeType="1"/>
          </p:cNvSpPr>
          <p:nvPr/>
        </p:nvSpPr>
        <p:spPr bwMode="auto">
          <a:xfrm>
            <a:off x="685800" y="9029700"/>
            <a:ext cx="11631613" cy="0"/>
          </a:xfrm>
          <a:prstGeom prst="line">
            <a:avLst/>
          </a:prstGeom>
          <a:noFill/>
          <a:ln w="38100">
            <a:solidFill>
              <a:srgbClr val="205ED1"/>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43011" name="Rectangle 3"/>
          <p:cNvSpPr>
            <a:spLocks noChangeArrowheads="1"/>
          </p:cNvSpPr>
          <p:nvPr/>
        </p:nvSpPr>
        <p:spPr bwMode="auto">
          <a:xfrm>
            <a:off x="787400" y="304800"/>
            <a:ext cx="112014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4000">
                <a:solidFill>
                  <a:srgbClr val="0000FF"/>
                </a:solidFill>
                <a:latin typeface="Chalkboard SE Regular" charset="0"/>
                <a:cs typeface="Chalkboard SE Regular" charset="0"/>
              </a:rPr>
              <a:t>FCS </a:t>
            </a:r>
            <a:r>
              <a:rPr lang="en-US" sz="3200">
                <a:solidFill>
                  <a:srgbClr val="0000FF"/>
                </a:solidFill>
                <a:latin typeface="Chalkboard SE Regular" charset="0"/>
                <a:cs typeface="Chalkboard SE Regular" charset="0"/>
              </a:rPr>
              <a:t>response to electrons.</a:t>
            </a:r>
            <a:r>
              <a:rPr lang="en-US" sz="3200">
                <a:solidFill>
                  <a:srgbClr val="0000FF"/>
                </a:solidFill>
              </a:rPr>
              <a:t> </a:t>
            </a:r>
            <a:r>
              <a:rPr lang="en-US" sz="3200">
                <a:solidFill>
                  <a:srgbClr val="0000FF"/>
                </a:solidFill>
                <a:latin typeface="Chalkboard SE Regular" charset="0"/>
                <a:cs typeface="Chalkboard SE Regular" charset="0"/>
              </a:rPr>
              <a:t>Preliminary Test Beam Results</a:t>
            </a:r>
            <a:r>
              <a:rPr lang="en-US" sz="3200">
                <a:latin typeface="Chalkboard SE Regular" charset="0"/>
                <a:cs typeface="Chalkboard SE Regular" charset="0"/>
              </a:rPr>
              <a:t>.</a:t>
            </a:r>
          </a:p>
        </p:txBody>
      </p:sp>
      <p:sp>
        <p:nvSpPr>
          <p:cNvPr id="43012" name="Rectangle 4"/>
          <p:cNvSpPr>
            <a:spLocks/>
          </p:cNvSpPr>
          <p:nvPr/>
        </p:nvSpPr>
        <p:spPr bwMode="auto">
          <a:xfrm>
            <a:off x="622300" y="8991600"/>
            <a:ext cx="3517900"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p>
            <a:r>
              <a:rPr lang="en-US" sz="1200">
                <a:solidFill>
                  <a:schemeClr val="tx1"/>
                </a:solidFill>
                <a:ea typeface="ＭＳ Ｐゴシック" charset="0"/>
                <a:cs typeface="ＭＳ Ｐゴシック" charset="0"/>
              </a:rPr>
              <a:t>Giessen, CALOR2014,.  April 10  2014</a:t>
            </a:r>
          </a:p>
        </p:txBody>
      </p:sp>
      <p:pic>
        <p:nvPicPr>
          <p:cNvPr id="43013" name="Picture 8" descr="4GeV_corrected_ECal_resolution.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30200" y="1371600"/>
            <a:ext cx="5392738" cy="365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14"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11800" y="1295400"/>
            <a:ext cx="7150100" cy="354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pic>
        <p:nvPicPr>
          <p:cNvPr id="8" name="Picture 7" descr="fcs_em_reso.pd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44600" y="4114800"/>
            <a:ext cx="3505200" cy="5175647"/>
          </a:xfrm>
          <a:prstGeom prst="rect">
            <a:avLst/>
          </a:prstGeom>
          <a:scene3d>
            <a:camera prst="orthographicFront">
              <a:rot lat="0" lon="0" rev="16200000"/>
            </a:camera>
            <a:lightRig rig="threePt" dir="t"/>
          </a:scene3d>
        </p:spPr>
      </p:pic>
      <p:sp>
        <p:nvSpPr>
          <p:cNvPr id="43016" name="Rectangle 6"/>
          <p:cNvSpPr>
            <a:spLocks/>
          </p:cNvSpPr>
          <p:nvPr/>
        </p:nvSpPr>
        <p:spPr bwMode="auto">
          <a:xfrm>
            <a:off x="5283200" y="4267200"/>
            <a:ext cx="7086600" cy="496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p>
            <a:pPr algn="l"/>
            <a:r>
              <a:rPr lang="en-US" sz="2400">
                <a:solidFill>
                  <a:srgbClr val="0000FF"/>
                </a:solidFill>
                <a:latin typeface="Chalkboard SE Regular" charset="0"/>
                <a:ea typeface="ＭＳ Ｐゴシック" charset="0"/>
                <a:cs typeface="ＭＳ Ｐゴシック" charset="0"/>
                <a:sym typeface="Arial" charset="0"/>
              </a:rPr>
              <a:t>Initially had problems with ECal resolution due to non-uniformities in light collection in tower. </a:t>
            </a:r>
          </a:p>
          <a:p>
            <a:pPr algn="l"/>
            <a:endParaRPr lang="en-US" sz="2400">
              <a:solidFill>
                <a:srgbClr val="0000FF"/>
              </a:solidFill>
              <a:latin typeface="Chalkboard SE Regular" charset="0"/>
              <a:ea typeface="ＭＳ Ｐゴシック" charset="0"/>
              <a:cs typeface="ＭＳ Ｐゴシック" charset="0"/>
              <a:sym typeface="Arial" charset="0"/>
            </a:endParaRPr>
          </a:p>
          <a:p>
            <a:pPr algn="l"/>
            <a:r>
              <a:rPr lang="en-US" sz="2000">
                <a:solidFill>
                  <a:srgbClr val="0000FF"/>
                </a:solidFill>
                <a:latin typeface="Chalkboard SE Regular" charset="0"/>
                <a:ea typeface="ＭＳ Ｐゴシック" charset="0"/>
                <a:cs typeface="ＭＳ Ｐゴシック" charset="0"/>
                <a:sym typeface="Arial" charset="0"/>
              </a:rPr>
              <a:t>We measured the resolution with the detector diagonal to the beam to eliminate this effect, and later we could apply corrections during the data analysis to replicate these results with the detector face-on</a:t>
            </a:r>
            <a:r>
              <a:rPr lang="en-US" sz="2400">
                <a:solidFill>
                  <a:srgbClr val="0000FF"/>
                </a:solidFill>
                <a:latin typeface="Chalkboard SE Regular" charset="0"/>
                <a:ea typeface="ＭＳ Ｐゴシック" charset="0"/>
                <a:cs typeface="ＭＳ Ｐゴシック" charset="0"/>
                <a:sym typeface="Arial" charset="0"/>
              </a:rPr>
              <a:t> </a:t>
            </a:r>
            <a:r>
              <a:rPr lang="en-US" sz="2000">
                <a:solidFill>
                  <a:srgbClr val="0000FF"/>
                </a:solidFill>
                <a:latin typeface="Chalkboard SE Regular" charset="0"/>
                <a:ea typeface="ＭＳ Ｐゴシック" charset="0"/>
                <a:cs typeface="ＭＳ Ｐゴシック" charset="0"/>
                <a:sym typeface="Arial" charset="0"/>
              </a:rPr>
              <a:t>(imact points restricted to central part of towers, circle with diameter 14 mm) .</a:t>
            </a:r>
          </a:p>
          <a:p>
            <a:pPr algn="l"/>
            <a:endParaRPr lang="en-US" sz="2400">
              <a:solidFill>
                <a:srgbClr val="0000FF"/>
              </a:solidFill>
              <a:latin typeface="Chalkboard SE Regular" charset="0"/>
              <a:ea typeface="ＭＳ Ｐゴシック" charset="0"/>
              <a:cs typeface="ＭＳ Ｐゴシック" charset="0"/>
              <a:sym typeface="Arial" charset="0"/>
            </a:endParaRPr>
          </a:p>
          <a:p>
            <a:pPr algn="l"/>
            <a:r>
              <a:rPr lang="en-US" sz="2400">
                <a:solidFill>
                  <a:srgbClr val="FF6600"/>
                </a:solidFill>
                <a:latin typeface="Chalkboard SE Regular" charset="0"/>
                <a:ea typeface="ＭＳ Ｐゴシック" charset="0"/>
                <a:cs typeface="ＭＳ Ｐゴシック" charset="0"/>
                <a:sym typeface="Arial" charset="0"/>
              </a:rPr>
              <a:t>No need to calibrate tower by tower with the beam.</a:t>
            </a:r>
          </a:p>
        </p:txBody>
      </p:sp>
      <p:sp>
        <p:nvSpPr>
          <p:cNvPr id="43017" name="TextBox 1"/>
          <p:cNvSpPr txBox="1">
            <a:spLocks noChangeArrowheads="1"/>
          </p:cNvSpPr>
          <p:nvPr/>
        </p:nvSpPr>
        <p:spPr bwMode="auto">
          <a:xfrm>
            <a:off x="1473200" y="1219200"/>
            <a:ext cx="28003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42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42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42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42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42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9pPr>
          </a:lstStyle>
          <a:p>
            <a:pPr eaLnBrk="1" hangingPunct="1"/>
            <a:r>
              <a:rPr lang="en-US" sz="2800">
                <a:latin typeface="Chalkboard SE Regular" charset="0"/>
                <a:cs typeface="Chalkboard SE Regular" charset="0"/>
              </a:rPr>
              <a:t>4 GeV Electrons</a:t>
            </a:r>
          </a:p>
        </p:txBody>
      </p:sp>
      <p:sp>
        <p:nvSpPr>
          <p:cNvPr id="43018" name="TextBox 5"/>
          <p:cNvSpPr txBox="1">
            <a:spLocks noChangeArrowheads="1"/>
          </p:cNvSpPr>
          <p:nvPr/>
        </p:nvSpPr>
        <p:spPr bwMode="auto">
          <a:xfrm>
            <a:off x="12023725" y="9169400"/>
            <a:ext cx="65246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42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42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42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42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42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9pPr>
          </a:lstStyle>
          <a:p>
            <a:pPr eaLnBrk="1" hangingPunct="1"/>
            <a:r>
              <a:rPr lang="en-US" sz="3200">
                <a:latin typeface="Chalkboard SE Regular" charset="0"/>
                <a:cs typeface="Chalkboard SE Regular" charset="0"/>
              </a:rPr>
              <a:t>17</a:t>
            </a:r>
          </a:p>
        </p:txBody>
      </p:sp>
    </p:spTree>
    <p:extLst>
      <p:ext uri="{BB962C8B-B14F-4D97-AF65-F5344CB8AC3E}">
        <p14:creationId xmlns:p14="http://schemas.microsoft.com/office/powerpoint/2010/main" val="446486030"/>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Line 1"/>
          <p:cNvSpPr>
            <a:spLocks noChangeShapeType="1"/>
          </p:cNvSpPr>
          <p:nvPr/>
        </p:nvSpPr>
        <p:spPr bwMode="auto">
          <a:xfrm>
            <a:off x="685800" y="1257300"/>
            <a:ext cx="11631613" cy="0"/>
          </a:xfrm>
          <a:prstGeom prst="line">
            <a:avLst/>
          </a:prstGeom>
          <a:noFill/>
          <a:ln w="38100">
            <a:solidFill>
              <a:srgbClr val="205ED1"/>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44034" name="Line 2"/>
          <p:cNvSpPr>
            <a:spLocks noChangeShapeType="1"/>
          </p:cNvSpPr>
          <p:nvPr/>
        </p:nvSpPr>
        <p:spPr bwMode="auto">
          <a:xfrm>
            <a:off x="685800" y="9029700"/>
            <a:ext cx="11631613" cy="0"/>
          </a:xfrm>
          <a:prstGeom prst="line">
            <a:avLst/>
          </a:prstGeom>
          <a:noFill/>
          <a:ln w="38100">
            <a:solidFill>
              <a:srgbClr val="205ED1"/>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44035" name="Rectangle 3"/>
          <p:cNvSpPr>
            <a:spLocks/>
          </p:cNvSpPr>
          <p:nvPr/>
        </p:nvSpPr>
        <p:spPr bwMode="auto">
          <a:xfrm>
            <a:off x="204238" y="353596"/>
            <a:ext cx="12585216"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p>
            <a:r>
              <a:rPr lang="en-US" sz="3200" dirty="0">
                <a:solidFill>
                  <a:srgbClr val="0000FF"/>
                </a:solidFill>
                <a:latin typeface="Chalkboard SE Regular" charset="0"/>
                <a:ea typeface="ＭＳ Ｐゴシック" charset="0"/>
                <a:cs typeface="ＭＳ Ｐゴシック" charset="0"/>
                <a:sym typeface="Arial" charset="0"/>
              </a:rPr>
              <a:t>STAR </a:t>
            </a:r>
            <a:r>
              <a:rPr lang="en-US" sz="3200" dirty="0" smtClean="0">
                <a:solidFill>
                  <a:srgbClr val="0000FF"/>
                </a:solidFill>
                <a:latin typeface="Chalkboard SE Regular" charset="0"/>
                <a:ea typeface="ＭＳ Ｐゴシック" charset="0"/>
                <a:cs typeface="ＭＳ Ｐゴシック" charset="0"/>
                <a:sym typeface="Arial" charset="0"/>
              </a:rPr>
              <a:t>FCS (FEMC, EIC)  </a:t>
            </a:r>
            <a:r>
              <a:rPr lang="en-US" sz="3200" dirty="0">
                <a:solidFill>
                  <a:srgbClr val="0000FF"/>
                </a:solidFill>
                <a:latin typeface="Chalkboard SE Regular" charset="0"/>
                <a:ea typeface="ＭＳ Ｐゴシック" charset="0"/>
                <a:cs typeface="ＭＳ Ｐゴシック" charset="0"/>
                <a:sym typeface="Arial" charset="0"/>
              </a:rPr>
              <a:t>Performance, Test Run. Preliminary Results</a:t>
            </a:r>
            <a:r>
              <a:rPr lang="en-US" sz="4400" dirty="0">
                <a:solidFill>
                  <a:srgbClr val="0000FF"/>
                </a:solidFill>
                <a:latin typeface="Chalkboard SE Regular" charset="0"/>
                <a:ea typeface="ＭＳ Ｐゴシック" charset="0"/>
                <a:cs typeface="ＭＳ Ｐゴシック" charset="0"/>
                <a:sym typeface="Arial" charset="0"/>
              </a:rPr>
              <a:t>.</a:t>
            </a:r>
          </a:p>
        </p:txBody>
      </p:sp>
      <p:pic>
        <p:nvPicPr>
          <p:cNvPr id="44036"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4000" y="1600200"/>
            <a:ext cx="5716588" cy="4337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sp>
        <p:nvSpPr>
          <p:cNvPr id="44037" name="Rectangle 7"/>
          <p:cNvSpPr>
            <a:spLocks/>
          </p:cNvSpPr>
          <p:nvPr/>
        </p:nvSpPr>
        <p:spPr bwMode="auto">
          <a:xfrm>
            <a:off x="493713" y="6019800"/>
            <a:ext cx="12001500"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p>
            <a:pPr algn="l"/>
            <a:r>
              <a:rPr lang="en-US" sz="2000" dirty="0">
                <a:solidFill>
                  <a:srgbClr val="0000FF"/>
                </a:solidFill>
                <a:latin typeface="Chalkboard SE Regular" charset="0"/>
                <a:ea typeface="ＭＳ Ｐゴシック" charset="0"/>
                <a:cs typeface="ＭＳ Ｐゴシック" charset="0"/>
                <a:sym typeface="Arial" charset="0"/>
              </a:rPr>
              <a:t>Measured the resolution of the combined </a:t>
            </a:r>
            <a:r>
              <a:rPr lang="en-US" sz="2000" dirty="0" err="1">
                <a:solidFill>
                  <a:srgbClr val="0000FF"/>
                </a:solidFill>
                <a:latin typeface="Chalkboard SE Regular" charset="0"/>
                <a:ea typeface="ＭＳ Ｐゴシック" charset="0"/>
                <a:cs typeface="ＭＳ Ｐゴシック" charset="0"/>
                <a:sym typeface="Arial" charset="0"/>
              </a:rPr>
              <a:t>ECal</a:t>
            </a:r>
            <a:r>
              <a:rPr lang="en-US" sz="2000" dirty="0">
                <a:solidFill>
                  <a:srgbClr val="0000FF"/>
                </a:solidFill>
                <a:latin typeface="Chalkboard SE Regular" charset="0"/>
                <a:ea typeface="ＭＳ Ｐゴシック" charset="0"/>
                <a:cs typeface="ＭＳ Ｐゴシック" charset="0"/>
                <a:sym typeface="Arial" charset="0"/>
              </a:rPr>
              <a:t> and </a:t>
            </a:r>
            <a:r>
              <a:rPr lang="en-US" sz="2000" dirty="0" err="1">
                <a:solidFill>
                  <a:srgbClr val="0000FF"/>
                </a:solidFill>
                <a:latin typeface="Chalkboard SE Regular" charset="0"/>
                <a:ea typeface="ＭＳ Ｐゴシック" charset="0"/>
                <a:cs typeface="ＭＳ Ｐゴシック" charset="0"/>
                <a:sym typeface="Arial" charset="0"/>
              </a:rPr>
              <a:t>HCal</a:t>
            </a:r>
            <a:r>
              <a:rPr lang="en-US" sz="2000" dirty="0">
                <a:solidFill>
                  <a:srgbClr val="0000FF"/>
                </a:solidFill>
                <a:latin typeface="Chalkboard SE Regular" charset="0"/>
                <a:ea typeface="ＭＳ Ｐゴシック" charset="0"/>
                <a:cs typeface="ＭＳ Ｐゴシック" charset="0"/>
                <a:sym typeface="Arial" charset="0"/>
              </a:rPr>
              <a:t> system for beam energies between 3 </a:t>
            </a:r>
            <a:r>
              <a:rPr lang="en-US" sz="2000" dirty="0" err="1">
                <a:solidFill>
                  <a:srgbClr val="0000FF"/>
                </a:solidFill>
                <a:latin typeface="Chalkboard SE Regular" charset="0"/>
                <a:ea typeface="ＭＳ Ｐゴシック" charset="0"/>
                <a:cs typeface="ＭＳ Ｐゴシック" charset="0"/>
                <a:sym typeface="Arial" charset="0"/>
              </a:rPr>
              <a:t>GeV</a:t>
            </a:r>
            <a:r>
              <a:rPr lang="en-US" sz="2000" dirty="0">
                <a:solidFill>
                  <a:srgbClr val="0000FF"/>
                </a:solidFill>
                <a:latin typeface="Chalkboard SE Regular" charset="0"/>
                <a:ea typeface="ＭＳ Ｐゴシック" charset="0"/>
                <a:cs typeface="ＭＳ Ｐゴシック" charset="0"/>
                <a:sym typeface="Arial" charset="0"/>
              </a:rPr>
              <a:t> and 32 </a:t>
            </a:r>
            <a:r>
              <a:rPr lang="en-US" sz="2000" dirty="0" err="1">
                <a:solidFill>
                  <a:srgbClr val="0000FF"/>
                </a:solidFill>
                <a:latin typeface="Chalkboard SE Regular" charset="0"/>
                <a:ea typeface="ＭＳ Ｐゴシック" charset="0"/>
                <a:cs typeface="ＭＳ Ｐゴシック" charset="0"/>
                <a:sym typeface="Arial" charset="0"/>
              </a:rPr>
              <a:t>GeV</a:t>
            </a:r>
            <a:r>
              <a:rPr lang="en-US" sz="2000" dirty="0">
                <a:solidFill>
                  <a:srgbClr val="0000FF"/>
                </a:solidFill>
                <a:latin typeface="Chalkboard SE Regular" charset="0"/>
                <a:ea typeface="ＭＳ Ｐゴシック" charset="0"/>
                <a:cs typeface="ＭＳ Ｐゴシック" charset="0"/>
                <a:sym typeface="Arial" charset="0"/>
              </a:rPr>
              <a:t>. Fits show hadron resolution of 58% which is close to expectations from simulation.</a:t>
            </a:r>
          </a:p>
          <a:p>
            <a:pPr algn="l"/>
            <a:endParaRPr lang="en-US" sz="2000" dirty="0">
              <a:solidFill>
                <a:srgbClr val="0000FF"/>
              </a:solidFill>
              <a:latin typeface="Chalkboard SE Regular" charset="0"/>
              <a:ea typeface="ＭＳ Ｐゴシック" charset="0"/>
              <a:cs typeface="ＭＳ Ｐゴシック" charset="0"/>
              <a:sym typeface="Arial" charset="0"/>
            </a:endParaRPr>
          </a:p>
          <a:p>
            <a:pPr algn="l"/>
            <a:r>
              <a:rPr lang="en-US" sz="2000" dirty="0">
                <a:solidFill>
                  <a:srgbClr val="0000FF"/>
                </a:solidFill>
                <a:latin typeface="Chalkboard SE Regular" charset="0"/>
                <a:ea typeface="ＭＳ Ｐゴシック" charset="0"/>
                <a:cs typeface="ＭＳ Ｐゴシック" charset="0"/>
                <a:sym typeface="Arial" charset="0"/>
              </a:rPr>
              <a:t>Non linearity above ~16 </a:t>
            </a:r>
            <a:r>
              <a:rPr lang="en-US" sz="2000" dirty="0" err="1">
                <a:solidFill>
                  <a:srgbClr val="0000FF"/>
                </a:solidFill>
                <a:latin typeface="Chalkboard SE Regular" charset="0"/>
                <a:ea typeface="ＭＳ Ｐゴシック" charset="0"/>
                <a:cs typeface="ＭＳ Ｐゴシック" charset="0"/>
                <a:sym typeface="Arial" charset="0"/>
              </a:rPr>
              <a:t>GeV</a:t>
            </a:r>
            <a:r>
              <a:rPr lang="en-US" sz="2000" dirty="0">
                <a:solidFill>
                  <a:srgbClr val="0000FF"/>
                </a:solidFill>
                <a:latin typeface="Chalkboard SE Regular" charset="0"/>
                <a:ea typeface="ＭＳ Ｐゴシック" charset="0"/>
                <a:cs typeface="ＭＳ Ｐゴシック" charset="0"/>
                <a:sym typeface="Arial" charset="0"/>
              </a:rPr>
              <a:t> is probably due to method of weighting fraction of the energy deposited in the EM section in the total sum</a:t>
            </a:r>
            <a:r>
              <a:rPr lang="en-US" sz="2000" dirty="0" smtClean="0">
                <a:solidFill>
                  <a:srgbClr val="0000FF"/>
                </a:solidFill>
                <a:latin typeface="Chalkboard SE Regular" charset="0"/>
                <a:ea typeface="ＭＳ Ｐゴシック" charset="0"/>
                <a:cs typeface="ＭＳ Ｐゴシック" charset="0"/>
                <a:sym typeface="Arial" charset="0"/>
              </a:rPr>
              <a:t>.</a:t>
            </a:r>
          </a:p>
          <a:p>
            <a:pPr algn="l"/>
            <a:endParaRPr lang="en-US" sz="2000" dirty="0">
              <a:solidFill>
                <a:srgbClr val="0000FF"/>
              </a:solidFill>
              <a:latin typeface="Chalkboard SE Regular" charset="0"/>
              <a:ea typeface="ＭＳ Ｐゴシック" charset="0"/>
              <a:cs typeface="ＭＳ Ｐゴシック" charset="0"/>
              <a:sym typeface="Arial" charset="0"/>
            </a:endParaRPr>
          </a:p>
          <a:p>
            <a:pPr algn="l"/>
            <a:r>
              <a:rPr lang="en-US" sz="2000" dirty="0" smtClean="0">
                <a:solidFill>
                  <a:srgbClr val="FF6600"/>
                </a:solidFill>
                <a:latin typeface="Chalkboard SE Regular" charset="0"/>
                <a:ea typeface="ＭＳ Ｐゴシック" charset="0"/>
                <a:cs typeface="ＭＳ Ｐゴシック" charset="0"/>
                <a:sym typeface="Arial" charset="0"/>
              </a:rPr>
              <a:t>Exact geometry of Test Beam setup put in place in stand alone GEANT4 and EIC MC Framework to tune/reproduce test beam data. Response to hadrons, shift from LHEP to FTFP physics list. Just Started.</a:t>
            </a:r>
            <a:endParaRPr lang="en-US" sz="2000" dirty="0">
              <a:solidFill>
                <a:srgbClr val="FF6600"/>
              </a:solidFill>
              <a:latin typeface="Chalkboard SE Regular" charset="0"/>
              <a:ea typeface="ＭＳ Ｐゴシック" charset="0"/>
              <a:cs typeface="ＭＳ Ｐゴシック" charset="0"/>
              <a:sym typeface="Arial" charset="0"/>
            </a:endParaRPr>
          </a:p>
        </p:txBody>
      </p:sp>
      <p:pic>
        <p:nvPicPr>
          <p:cNvPr id="44038" name="Picture 1" descr="EResolution_nobeamspread.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197600" y="1390650"/>
            <a:ext cx="6096000"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40" name="TextBox 5"/>
          <p:cNvSpPr txBox="1">
            <a:spLocks noChangeArrowheads="1"/>
          </p:cNvSpPr>
          <p:nvPr/>
        </p:nvSpPr>
        <p:spPr bwMode="auto">
          <a:xfrm>
            <a:off x="12023725" y="9169400"/>
            <a:ext cx="65246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42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42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42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42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42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9pPr>
          </a:lstStyle>
          <a:p>
            <a:pPr eaLnBrk="1" hangingPunct="1"/>
            <a:r>
              <a:rPr lang="en-US" sz="3200" dirty="0">
                <a:latin typeface="Chalkboard SE Regular" charset="0"/>
                <a:cs typeface="Chalkboard SE Regular" charset="0"/>
              </a:rPr>
              <a:t>18</a:t>
            </a:r>
          </a:p>
        </p:txBody>
      </p:sp>
    </p:spTree>
    <p:extLst>
      <p:ext uri="{BB962C8B-B14F-4D97-AF65-F5344CB8AC3E}">
        <p14:creationId xmlns:p14="http://schemas.microsoft.com/office/powerpoint/2010/main" val="1087508474"/>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8" name="Rectangle 2"/>
          <p:cNvSpPr>
            <a:spLocks noGrp="1" noChangeArrowheads="1"/>
          </p:cNvSpPr>
          <p:nvPr>
            <p:ph type="title"/>
          </p:nvPr>
        </p:nvSpPr>
        <p:spPr>
          <a:xfrm>
            <a:off x="0" y="0"/>
            <a:ext cx="13004800" cy="1084263"/>
          </a:xfrm>
        </p:spPr>
        <p:txBody>
          <a:bodyPr>
            <a:noAutofit/>
          </a:bodyPr>
          <a:lstStyle/>
          <a:p>
            <a:pPr eaLnBrk="1" hangingPunct="1">
              <a:defRPr/>
            </a:pPr>
            <a:r>
              <a:rPr lang="en-US" sz="4400" dirty="0" smtClean="0">
                <a:solidFill>
                  <a:srgbClr val="0000FF"/>
                </a:solidFill>
                <a:latin typeface="Chalkboard SE Regular"/>
                <a:ea typeface="ＭＳ Ｐゴシック" pitchFamily="-84" charset="-128"/>
                <a:cs typeface="Chalkboard SE Regular"/>
              </a:rPr>
              <a:t>Central EM Calorimeter (CEMC</a:t>
            </a:r>
            <a:r>
              <a:rPr lang="en-US" sz="3600" dirty="0" smtClean="0">
                <a:solidFill>
                  <a:srgbClr val="0000FF"/>
                </a:solidFill>
                <a:latin typeface="Chalkboard SE Regular"/>
                <a:ea typeface="ＭＳ Ｐゴシック" pitchFamily="-84" charset="-128"/>
                <a:cs typeface="Chalkboard SE Regular"/>
              </a:rPr>
              <a:t>) </a:t>
            </a:r>
            <a:r>
              <a:rPr lang="en-US" sz="4000" dirty="0" smtClean="0">
                <a:solidFill>
                  <a:srgbClr val="0000FF"/>
                </a:solidFill>
                <a:latin typeface="Chalkboard SE Regular"/>
                <a:ea typeface="ＭＳ Ｐゴシック" pitchFamily="-84" charset="-128"/>
                <a:cs typeface="Chalkboard SE Regular"/>
              </a:rPr>
              <a:t>for EIC.</a:t>
            </a:r>
            <a:endParaRPr lang="en-US" sz="4000" dirty="0">
              <a:solidFill>
                <a:srgbClr val="0000FF"/>
              </a:solidFill>
              <a:latin typeface="Chalkboard SE Regular"/>
              <a:ea typeface="ＭＳ Ｐゴシック" pitchFamily="-84" charset="-128"/>
              <a:cs typeface="Chalkboard SE Regular"/>
            </a:endParaRPr>
          </a:p>
        </p:txBody>
      </p:sp>
      <p:pic>
        <p:nvPicPr>
          <p:cNvPr id="47106" name="Picture 4" descr="cemc.png"/>
          <p:cNvPicPr>
            <a:picLocks noChangeAspect="1"/>
          </p:cNvPicPr>
          <p:nvPr/>
        </p:nvPicPr>
        <p:blipFill>
          <a:blip r:embed="rId2">
            <a:extLst>
              <a:ext uri="{28A0092B-C50C-407E-A947-70E740481C1C}">
                <a14:useLocalDpi xmlns:a14="http://schemas.microsoft.com/office/drawing/2010/main" val="0"/>
              </a:ext>
            </a:extLst>
          </a:blip>
          <a:srcRect l="24001" t="14000" r="12000" b="5333"/>
          <a:stretch>
            <a:fillRect/>
          </a:stretch>
        </p:blipFill>
        <p:spPr bwMode="auto">
          <a:xfrm>
            <a:off x="325437" y="1625600"/>
            <a:ext cx="5874047" cy="416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07" name="Rectangle 3"/>
          <p:cNvSpPr txBox="1">
            <a:spLocks noChangeArrowheads="1"/>
          </p:cNvSpPr>
          <p:nvPr/>
        </p:nvSpPr>
        <p:spPr bwMode="auto">
          <a:xfrm>
            <a:off x="520578" y="6705600"/>
            <a:ext cx="12463462"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30046" tIns="65023" rIns="130046" bIns="65023"/>
          <a:lstStyle>
            <a:lvl1pPr marL="487363" indent="-487363" eaLnBrk="0" hangingPunct="0">
              <a:defRPr sz="42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42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42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42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42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9pPr>
          </a:lstStyle>
          <a:p>
            <a:pPr algn="l" eaLnBrk="1" hangingPunct="1">
              <a:spcBef>
                <a:spcPct val="20000"/>
              </a:spcBef>
              <a:buClr>
                <a:schemeClr val="folHlink"/>
              </a:buClr>
              <a:buSzPct val="60000"/>
              <a:buFont typeface="Wingdings" charset="0"/>
              <a:buChar char="n"/>
            </a:pPr>
            <a:r>
              <a:rPr lang="en-US" sz="2400" dirty="0">
                <a:solidFill>
                  <a:srgbClr val="0000FF"/>
                </a:solidFill>
                <a:latin typeface="Chalkboard SE Regular" charset="0"/>
                <a:ea typeface="ＭＳ Ｐゴシック" charset="0"/>
                <a:cs typeface="ＭＳ Ｐゴシック" charset="0"/>
              </a:rPr>
              <a:t>same tungsten powder + fibers technology as FEMC, </a:t>
            </a:r>
          </a:p>
          <a:p>
            <a:pPr algn="l" eaLnBrk="1" hangingPunct="1">
              <a:spcBef>
                <a:spcPct val="20000"/>
              </a:spcBef>
              <a:buClr>
                <a:schemeClr val="folHlink"/>
              </a:buClr>
              <a:buSzPct val="60000"/>
              <a:buFont typeface="Wingdings" charset="0"/>
              <a:buChar char="n"/>
            </a:pPr>
            <a:r>
              <a:rPr lang="en-US" sz="2400" dirty="0">
                <a:solidFill>
                  <a:srgbClr val="0000FF"/>
                </a:solidFill>
                <a:latin typeface="Chalkboard SE Regular" charset="0"/>
                <a:ea typeface="ＭＳ Ｐゴシック" charset="0"/>
                <a:cs typeface="ＭＳ Ｐゴシック" charset="0"/>
              </a:rPr>
              <a:t>towers are tapered, sampling fraction along the tower depth is not constant.  </a:t>
            </a:r>
          </a:p>
        </p:txBody>
      </p:sp>
      <p:sp>
        <p:nvSpPr>
          <p:cNvPr id="47108" name="TextBox 7"/>
          <p:cNvSpPr txBox="1">
            <a:spLocks noChangeArrowheads="1"/>
          </p:cNvSpPr>
          <p:nvPr/>
        </p:nvSpPr>
        <p:spPr bwMode="auto">
          <a:xfrm>
            <a:off x="1092200" y="7620000"/>
            <a:ext cx="10875963" cy="117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30046" tIns="65023" rIns="130046" bIns="65023">
            <a:spAutoFit/>
          </a:bodyPr>
          <a:lstStyle>
            <a:lvl1pPr eaLnBrk="0" hangingPunct="0">
              <a:defRPr sz="42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42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42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42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42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9pPr>
          </a:lstStyle>
          <a:p>
            <a:pPr algn="l" eaLnBrk="1" hangingPunct="1"/>
            <a:r>
              <a:rPr lang="en-US" sz="2300">
                <a:solidFill>
                  <a:srgbClr val="008000"/>
                </a:solidFill>
              </a:rPr>
              <a:t>-</a:t>
            </a:r>
            <a:r>
              <a:rPr lang="en-US" sz="2400">
                <a:solidFill>
                  <a:srgbClr val="008000"/>
                </a:solidFill>
                <a:latin typeface="Chalkboard SE Regular" charset="0"/>
                <a:cs typeface="Chalkboard SE Regular" charset="0"/>
              </a:rPr>
              <a:t>&gt; simulation does not show any noticeable difference in energy </a:t>
            </a:r>
          </a:p>
          <a:p>
            <a:pPr algn="l" eaLnBrk="1" hangingPunct="1"/>
            <a:r>
              <a:rPr lang="en-US" sz="2400">
                <a:solidFill>
                  <a:srgbClr val="008000"/>
                </a:solidFill>
                <a:latin typeface="Chalkboard SE Regular" charset="0"/>
                <a:cs typeface="Chalkboard SE Regular" charset="0"/>
              </a:rPr>
              <a:t>     resolution between straight and tapered tower calorimeters</a:t>
            </a:r>
            <a:r>
              <a:rPr lang="en-US" sz="4400">
                <a:solidFill>
                  <a:srgbClr val="008000"/>
                </a:solidFill>
                <a:latin typeface="Chalkboard SE Regular" charset="0"/>
                <a:cs typeface="Chalkboard SE Regular" charset="0"/>
              </a:rPr>
              <a:t>   </a:t>
            </a:r>
          </a:p>
        </p:txBody>
      </p:sp>
      <p:sp>
        <p:nvSpPr>
          <p:cNvPr id="47109" name="TextBox 5"/>
          <p:cNvSpPr txBox="1">
            <a:spLocks noChangeArrowheads="1"/>
          </p:cNvSpPr>
          <p:nvPr/>
        </p:nvSpPr>
        <p:spPr bwMode="auto">
          <a:xfrm>
            <a:off x="12023725" y="9169400"/>
            <a:ext cx="65246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42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42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42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42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42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9pPr>
          </a:lstStyle>
          <a:p>
            <a:pPr eaLnBrk="1" hangingPunct="1"/>
            <a:r>
              <a:rPr lang="en-US" sz="3200">
                <a:latin typeface="Chalkboard SE Regular" charset="0"/>
                <a:cs typeface="Chalkboard SE Regular" charset="0"/>
              </a:rPr>
              <a:t>23</a:t>
            </a:r>
          </a:p>
        </p:txBody>
      </p:sp>
      <p:sp>
        <p:nvSpPr>
          <p:cNvPr id="47113" name="Rectangle 4"/>
          <p:cNvSpPr>
            <a:spLocks/>
          </p:cNvSpPr>
          <p:nvPr/>
        </p:nvSpPr>
        <p:spPr bwMode="auto">
          <a:xfrm>
            <a:off x="622300" y="8991600"/>
            <a:ext cx="3517900"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p>
            <a:r>
              <a:rPr lang="en-US" sz="1200">
                <a:solidFill>
                  <a:schemeClr val="tx1"/>
                </a:solidFill>
                <a:ea typeface="ＭＳ Ｐゴシック" charset="0"/>
                <a:cs typeface="ＭＳ Ｐゴシック" charset="0"/>
              </a:rPr>
              <a:t>Giessen, CALOR2014,.  April 10  2014</a:t>
            </a:r>
          </a:p>
        </p:txBody>
      </p:sp>
      <p:pic>
        <p:nvPicPr>
          <p:cNvPr id="11" name="Picture 1" descr="_3161451.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502400" y="1524000"/>
            <a:ext cx="5715000" cy="428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68288035"/>
      </p:ext>
    </p:extLst>
  </p:cSld>
  <p:clrMapOvr>
    <a:masterClrMapping/>
  </p:clrMapOvr>
  <p:transition xmlns:p14="http://schemas.microsoft.com/office/powerpoint/2010/main" spd="slow">
    <p:fade/>
  </p:transition>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Line 1"/>
          <p:cNvSpPr>
            <a:spLocks noChangeShapeType="1"/>
          </p:cNvSpPr>
          <p:nvPr/>
        </p:nvSpPr>
        <p:spPr bwMode="auto">
          <a:xfrm>
            <a:off x="685800" y="1257300"/>
            <a:ext cx="11631613" cy="0"/>
          </a:xfrm>
          <a:prstGeom prst="line">
            <a:avLst/>
          </a:prstGeom>
          <a:noFill/>
          <a:ln w="38100">
            <a:solidFill>
              <a:srgbClr val="205ED1"/>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48130" name="Line 2"/>
          <p:cNvSpPr>
            <a:spLocks noChangeShapeType="1"/>
          </p:cNvSpPr>
          <p:nvPr/>
        </p:nvSpPr>
        <p:spPr bwMode="auto">
          <a:xfrm>
            <a:off x="685800" y="9029700"/>
            <a:ext cx="11631613" cy="0"/>
          </a:xfrm>
          <a:prstGeom prst="line">
            <a:avLst/>
          </a:prstGeom>
          <a:noFill/>
          <a:ln w="38100">
            <a:solidFill>
              <a:srgbClr val="205ED1"/>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48131" name="Rectangle 3"/>
          <p:cNvSpPr>
            <a:spLocks/>
          </p:cNvSpPr>
          <p:nvPr/>
        </p:nvSpPr>
        <p:spPr bwMode="auto">
          <a:xfrm>
            <a:off x="574675" y="415925"/>
            <a:ext cx="11842750"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p>
            <a:r>
              <a:rPr lang="en-US" sz="3200" dirty="0">
                <a:solidFill>
                  <a:srgbClr val="0000FF"/>
                </a:solidFill>
                <a:latin typeface="Chalkboard SE Regular" charset="0"/>
                <a:ea typeface="ＭＳ Ｐゴシック" charset="0"/>
                <a:cs typeface="ＭＳ Ｐゴシック" charset="0"/>
                <a:sym typeface="Arial" charset="0"/>
              </a:rPr>
              <a:t>EIC </a:t>
            </a:r>
            <a:r>
              <a:rPr lang="en-US" sz="3200" dirty="0" smtClean="0">
                <a:solidFill>
                  <a:srgbClr val="0000FF"/>
                </a:solidFill>
                <a:latin typeface="Chalkboard SE Regular" charset="0"/>
                <a:ea typeface="ＭＳ Ｐゴシック" charset="0"/>
                <a:cs typeface="ＭＳ Ｐゴシック" charset="0"/>
                <a:sym typeface="Arial" charset="0"/>
              </a:rPr>
              <a:t>CEMC</a:t>
            </a:r>
            <a:r>
              <a:rPr lang="en-US" sz="3200" dirty="0">
                <a:solidFill>
                  <a:srgbClr val="0000FF"/>
                </a:solidFill>
                <a:latin typeface="Chalkboard SE Regular" charset="0"/>
                <a:ea typeface="ＭＳ Ｐゴシック" charset="0"/>
                <a:cs typeface="ＭＳ Ｐゴシック" charset="0"/>
                <a:sym typeface="Arial" charset="0"/>
              </a:rPr>
              <a:t>, prototype performance at </a:t>
            </a:r>
            <a:r>
              <a:rPr lang="en-US" sz="2800" dirty="0">
                <a:solidFill>
                  <a:srgbClr val="0000FF"/>
                </a:solidFill>
                <a:latin typeface="Chalkboard SE Regular" charset="0"/>
                <a:ea typeface="ＭＳ Ｐゴシック" charset="0"/>
                <a:cs typeface="ＭＳ Ｐゴシック" charset="0"/>
                <a:sym typeface="Arial" charset="0"/>
              </a:rPr>
              <a:t>FNAL</a:t>
            </a:r>
            <a:r>
              <a:rPr lang="en-US" sz="3600" dirty="0">
                <a:solidFill>
                  <a:srgbClr val="0000FF"/>
                </a:solidFill>
                <a:latin typeface="Chalkboard SE Regular" charset="0"/>
                <a:ea typeface="ＭＳ Ｐゴシック" charset="0"/>
                <a:cs typeface="ＭＳ Ｐゴシック" charset="0"/>
                <a:sym typeface="Arial" charset="0"/>
              </a:rPr>
              <a:t>. </a:t>
            </a:r>
            <a:r>
              <a:rPr lang="en-US" sz="3200" dirty="0">
                <a:solidFill>
                  <a:srgbClr val="0000FF"/>
                </a:solidFill>
                <a:latin typeface="Chalkboard SE Regular" charset="0"/>
                <a:ea typeface="ＭＳ Ｐゴシック" charset="0"/>
                <a:cs typeface="ＭＳ Ｐゴシック" charset="0"/>
                <a:sym typeface="Arial" charset="0"/>
              </a:rPr>
              <a:t>Preliminary Results</a:t>
            </a:r>
            <a:r>
              <a:rPr lang="en-US" sz="3600" dirty="0">
                <a:solidFill>
                  <a:srgbClr val="0000FF"/>
                </a:solidFill>
                <a:latin typeface="Chalkboard SE Regular" charset="0"/>
                <a:ea typeface="ＭＳ Ｐゴシック" charset="0"/>
                <a:cs typeface="ＭＳ Ｐゴシック" charset="0"/>
                <a:sym typeface="Arial" charset="0"/>
              </a:rPr>
              <a:t>.</a:t>
            </a:r>
          </a:p>
        </p:txBody>
      </p:sp>
      <p:sp>
        <p:nvSpPr>
          <p:cNvPr id="48132" name="TextBox 3"/>
          <p:cNvSpPr txBox="1">
            <a:spLocks noChangeArrowheads="1"/>
          </p:cNvSpPr>
          <p:nvPr/>
        </p:nvSpPr>
        <p:spPr bwMode="auto">
          <a:xfrm>
            <a:off x="863600" y="1371600"/>
            <a:ext cx="767397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42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42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42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42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42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9pPr>
          </a:lstStyle>
          <a:p>
            <a:pPr eaLnBrk="1" hangingPunct="1"/>
            <a:r>
              <a:rPr lang="en-US" sz="2800">
                <a:solidFill>
                  <a:srgbClr val="0000FF"/>
                </a:solidFill>
                <a:latin typeface="Chalkboard SE Regular" charset="0"/>
                <a:cs typeface="Chalkboard SE Regular" charset="0"/>
              </a:rPr>
              <a:t>18 Tapered towers for inner radius ~ 120 cm</a:t>
            </a:r>
            <a:r>
              <a:rPr lang="en-US" sz="3600">
                <a:solidFill>
                  <a:srgbClr val="0000FF"/>
                </a:solidFill>
              </a:rPr>
              <a:t>. </a:t>
            </a:r>
          </a:p>
        </p:txBody>
      </p:sp>
      <p:pic>
        <p:nvPicPr>
          <p:cNvPr id="48133"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6400" y="1981200"/>
            <a:ext cx="5257800" cy="3541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134" name="TextBox 6"/>
          <p:cNvSpPr txBox="1">
            <a:spLocks noChangeArrowheads="1"/>
          </p:cNvSpPr>
          <p:nvPr/>
        </p:nvSpPr>
        <p:spPr bwMode="auto">
          <a:xfrm>
            <a:off x="5664200" y="2362200"/>
            <a:ext cx="6781800" cy="6124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571500" indent="-571500" eaLnBrk="0" hangingPunct="0">
              <a:defRPr sz="42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42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42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42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42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9pPr>
          </a:lstStyle>
          <a:p>
            <a:pPr algn="l" eaLnBrk="1" hangingPunct="1">
              <a:buFont typeface="Arial" charset="0"/>
              <a:buChar char="•"/>
            </a:pPr>
            <a:r>
              <a:rPr lang="en-US" sz="2800" dirty="0">
                <a:solidFill>
                  <a:srgbClr val="FF0000"/>
                </a:solidFill>
                <a:latin typeface="Chalkboard SE Regular" charset="0"/>
                <a:cs typeface="Chalkboard SE Regular" charset="0"/>
              </a:rPr>
              <a:t>Tower by tower calibration with the beam not required.</a:t>
            </a:r>
          </a:p>
          <a:p>
            <a:pPr algn="l" eaLnBrk="1" hangingPunct="1">
              <a:buFont typeface="Arial" charset="0"/>
              <a:buChar char="•"/>
            </a:pPr>
            <a:endParaRPr lang="en-US" sz="2800" dirty="0">
              <a:solidFill>
                <a:srgbClr val="0000FF"/>
              </a:solidFill>
              <a:latin typeface="Chalkboard SE Regular" charset="0"/>
              <a:cs typeface="Chalkboard SE Regular" charset="0"/>
            </a:endParaRPr>
          </a:p>
          <a:p>
            <a:pPr algn="l" eaLnBrk="1" hangingPunct="1">
              <a:buFont typeface="Arial" charset="0"/>
              <a:buChar char="•"/>
            </a:pPr>
            <a:r>
              <a:rPr lang="en-US" sz="2800" dirty="0">
                <a:solidFill>
                  <a:srgbClr val="0000FF"/>
                </a:solidFill>
                <a:latin typeface="Chalkboard SE Regular" charset="0"/>
                <a:cs typeface="Chalkboard SE Regular" charset="0"/>
              </a:rPr>
              <a:t>Limited size of the prototype, and light collection non-uniformities required to limit impact points on Y within +- 5 mm.</a:t>
            </a:r>
          </a:p>
          <a:p>
            <a:pPr algn="l" eaLnBrk="1" hangingPunct="1">
              <a:buFont typeface="Arial" charset="0"/>
              <a:buChar char="•"/>
            </a:pPr>
            <a:endParaRPr lang="en-US" sz="2800" dirty="0">
              <a:solidFill>
                <a:srgbClr val="0000FF"/>
              </a:solidFill>
              <a:latin typeface="Chalkboard SE Regular" charset="0"/>
              <a:cs typeface="Chalkboard SE Regular" charset="0"/>
            </a:endParaRPr>
          </a:p>
          <a:p>
            <a:pPr algn="l" eaLnBrk="1" hangingPunct="1">
              <a:buFont typeface="Arial" charset="0"/>
              <a:buChar char="•"/>
            </a:pPr>
            <a:r>
              <a:rPr lang="en-US" sz="2800" dirty="0">
                <a:solidFill>
                  <a:srgbClr val="0000FF"/>
                </a:solidFill>
                <a:latin typeface="Chalkboard SE Regular" charset="0"/>
                <a:cs typeface="Chalkboard SE Regular" charset="0"/>
              </a:rPr>
              <a:t>Small dependence of response vs. incident angle.</a:t>
            </a:r>
          </a:p>
          <a:p>
            <a:pPr algn="l" eaLnBrk="1" hangingPunct="1">
              <a:buFont typeface="Arial" charset="0"/>
              <a:buChar char="•"/>
            </a:pPr>
            <a:endParaRPr lang="en-US" sz="2800" dirty="0">
              <a:solidFill>
                <a:srgbClr val="0000FF"/>
              </a:solidFill>
              <a:latin typeface="Chalkboard SE Regular" charset="0"/>
              <a:cs typeface="Chalkboard SE Regular" charset="0"/>
            </a:endParaRPr>
          </a:p>
          <a:p>
            <a:pPr algn="l" eaLnBrk="1" hangingPunct="1">
              <a:buFont typeface="Arial" charset="0"/>
              <a:buChar char="•"/>
            </a:pPr>
            <a:r>
              <a:rPr lang="en-US" sz="2800" dirty="0">
                <a:solidFill>
                  <a:srgbClr val="0000FF"/>
                </a:solidFill>
                <a:latin typeface="Chalkboard SE Regular" charset="0"/>
                <a:cs typeface="Chalkboard SE Regular" charset="0"/>
              </a:rPr>
              <a:t>Light yield measured for different configurations of light collection scheme: 430, 530 and 600 </a:t>
            </a:r>
            <a:r>
              <a:rPr lang="en-US" sz="2800" dirty="0" err="1">
                <a:solidFill>
                  <a:srgbClr val="0000FF"/>
                </a:solidFill>
                <a:latin typeface="Chalkboard SE Regular" charset="0"/>
                <a:cs typeface="Chalkboard SE Regular" charset="0"/>
              </a:rPr>
              <a:t>p.e.</a:t>
            </a:r>
            <a:r>
              <a:rPr lang="en-US" sz="2800" dirty="0">
                <a:solidFill>
                  <a:srgbClr val="0000FF"/>
                </a:solidFill>
                <a:latin typeface="Chalkboard SE Regular" charset="0"/>
                <a:cs typeface="Chalkboard SE Regular" charset="0"/>
              </a:rPr>
              <a:t>/</a:t>
            </a:r>
            <a:r>
              <a:rPr lang="en-US" sz="2800" dirty="0" err="1">
                <a:solidFill>
                  <a:srgbClr val="0000FF"/>
                </a:solidFill>
                <a:latin typeface="Chalkboard SE Regular" charset="0"/>
                <a:cs typeface="Chalkboard SE Regular" charset="0"/>
              </a:rPr>
              <a:t>GeV</a:t>
            </a:r>
            <a:r>
              <a:rPr lang="en-US" sz="2800" dirty="0">
                <a:solidFill>
                  <a:srgbClr val="0000FF"/>
                </a:solidFill>
                <a:latin typeface="Chalkboard SE Regular" charset="0"/>
                <a:cs typeface="Chalkboard SE Regular" charset="0"/>
              </a:rPr>
              <a:t>  </a:t>
            </a:r>
          </a:p>
        </p:txBody>
      </p:sp>
      <p:sp>
        <p:nvSpPr>
          <p:cNvPr id="48135" name="TextBox 5"/>
          <p:cNvSpPr txBox="1">
            <a:spLocks noChangeArrowheads="1"/>
          </p:cNvSpPr>
          <p:nvPr/>
        </p:nvSpPr>
        <p:spPr bwMode="auto">
          <a:xfrm>
            <a:off x="12030075" y="9169400"/>
            <a:ext cx="63976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42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42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42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42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42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9pPr>
          </a:lstStyle>
          <a:p>
            <a:pPr eaLnBrk="1" hangingPunct="1"/>
            <a:r>
              <a:rPr lang="en-US" sz="3200">
                <a:latin typeface="Chalkboard SE Regular" charset="0"/>
                <a:cs typeface="Chalkboard SE Regular" charset="0"/>
              </a:rPr>
              <a:t>24</a:t>
            </a:r>
          </a:p>
        </p:txBody>
      </p:sp>
      <p:pic>
        <p:nvPicPr>
          <p:cNvPr id="48136" name="Picture 1" descr="EIC_BEMC_Linearity_set2.gif"/>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11200" y="5334000"/>
            <a:ext cx="4876800" cy="365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137" name="Rectangle 4"/>
          <p:cNvSpPr>
            <a:spLocks/>
          </p:cNvSpPr>
          <p:nvPr/>
        </p:nvSpPr>
        <p:spPr bwMode="auto">
          <a:xfrm>
            <a:off x="622300" y="8991600"/>
            <a:ext cx="3517900"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p>
            <a:r>
              <a:rPr lang="en-US" sz="1200">
                <a:solidFill>
                  <a:schemeClr val="tx1"/>
                </a:solidFill>
                <a:ea typeface="ＭＳ Ｐゴシック" charset="0"/>
                <a:cs typeface="ＭＳ Ｐゴシック" charset="0"/>
              </a:rPr>
              <a:t>Giessen, CALOR2014,.  April 10  2014</a:t>
            </a:r>
          </a:p>
        </p:txBody>
      </p:sp>
    </p:spTree>
    <p:extLst>
      <p:ext uri="{BB962C8B-B14F-4D97-AF65-F5344CB8AC3E}">
        <p14:creationId xmlns:p14="http://schemas.microsoft.com/office/powerpoint/2010/main" val="2785228485"/>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Line 1"/>
          <p:cNvSpPr>
            <a:spLocks noChangeShapeType="1"/>
          </p:cNvSpPr>
          <p:nvPr/>
        </p:nvSpPr>
        <p:spPr bwMode="auto">
          <a:xfrm>
            <a:off x="685800" y="1257300"/>
            <a:ext cx="11631613" cy="0"/>
          </a:xfrm>
          <a:prstGeom prst="line">
            <a:avLst/>
          </a:prstGeom>
          <a:noFill/>
          <a:ln w="38100">
            <a:solidFill>
              <a:srgbClr val="205ED1"/>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49154" name="Line 2"/>
          <p:cNvSpPr>
            <a:spLocks noChangeShapeType="1"/>
          </p:cNvSpPr>
          <p:nvPr/>
        </p:nvSpPr>
        <p:spPr bwMode="auto">
          <a:xfrm>
            <a:off x="685800" y="9029700"/>
            <a:ext cx="11631613" cy="0"/>
          </a:xfrm>
          <a:prstGeom prst="line">
            <a:avLst/>
          </a:prstGeom>
          <a:noFill/>
          <a:ln w="38100">
            <a:solidFill>
              <a:srgbClr val="205ED1"/>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49155" name="Rectangle 3"/>
          <p:cNvSpPr>
            <a:spLocks/>
          </p:cNvSpPr>
          <p:nvPr/>
        </p:nvSpPr>
        <p:spPr bwMode="auto">
          <a:xfrm>
            <a:off x="519113" y="442913"/>
            <a:ext cx="11793537"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p>
            <a:r>
              <a:rPr lang="en-US" sz="3200" dirty="0">
                <a:solidFill>
                  <a:srgbClr val="0000FF"/>
                </a:solidFill>
                <a:latin typeface="Chalkboard SE Regular" charset="0"/>
                <a:ea typeface="ＭＳ Ｐゴシック" charset="0"/>
                <a:cs typeface="ＭＳ Ｐゴシック" charset="0"/>
                <a:sym typeface="Arial" charset="0"/>
              </a:rPr>
              <a:t>EIC </a:t>
            </a:r>
            <a:r>
              <a:rPr lang="en-US" sz="3200" dirty="0" smtClean="0">
                <a:solidFill>
                  <a:srgbClr val="0000FF"/>
                </a:solidFill>
                <a:latin typeface="Chalkboard SE Regular" charset="0"/>
                <a:ea typeface="ＭＳ Ｐゴシック" charset="0"/>
                <a:cs typeface="ＭＳ Ｐゴシック" charset="0"/>
                <a:sym typeface="Arial" charset="0"/>
              </a:rPr>
              <a:t>CEMC</a:t>
            </a:r>
            <a:r>
              <a:rPr lang="en-US" sz="3200" dirty="0">
                <a:solidFill>
                  <a:srgbClr val="0000FF"/>
                </a:solidFill>
                <a:latin typeface="Chalkboard SE Regular" charset="0"/>
                <a:ea typeface="ＭＳ Ｐゴシック" charset="0"/>
                <a:cs typeface="ＭＳ Ｐゴシック" charset="0"/>
                <a:sym typeface="Arial" charset="0"/>
              </a:rPr>
              <a:t>, prototype performance at FNAL. Preliminary Results. </a:t>
            </a:r>
            <a:endParaRPr lang="en-US" sz="3600" dirty="0">
              <a:solidFill>
                <a:srgbClr val="0000FF"/>
              </a:solidFill>
              <a:latin typeface="Arial" charset="0"/>
              <a:ea typeface="ＭＳ Ｐゴシック" charset="0"/>
              <a:cs typeface="ＭＳ Ｐゴシック" charset="0"/>
              <a:sym typeface="Arial" charset="0"/>
            </a:endParaRPr>
          </a:p>
        </p:txBody>
      </p:sp>
      <p:pic>
        <p:nvPicPr>
          <p:cNvPr id="49156" name="Picture 1" descr="EIC_BEMC_resolution_set2.gif"/>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705600" y="2286000"/>
            <a:ext cx="6299200" cy="472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57" name="Picture 3" descr="EIC_BEMC_resolution.gif"/>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06400" y="2286000"/>
            <a:ext cx="6172200" cy="462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158" name="TextBox 4"/>
          <p:cNvSpPr txBox="1">
            <a:spLocks noChangeArrowheads="1"/>
          </p:cNvSpPr>
          <p:nvPr/>
        </p:nvSpPr>
        <p:spPr bwMode="auto">
          <a:xfrm>
            <a:off x="330200" y="7086600"/>
            <a:ext cx="12993688"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42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42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42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42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42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9pPr>
          </a:lstStyle>
          <a:p>
            <a:pPr algn="l" eaLnBrk="1" hangingPunct="1"/>
            <a:r>
              <a:rPr lang="en-US" sz="2800" dirty="0">
                <a:solidFill>
                  <a:srgbClr val="0000FF"/>
                </a:solidFill>
                <a:latin typeface="Chalkboard SE Regular" charset="0"/>
                <a:cs typeface="Chalkboard SE Regular" charset="0"/>
              </a:rPr>
              <a:t>About the same energy resolution for 430 </a:t>
            </a:r>
            <a:r>
              <a:rPr lang="en-US" sz="2800" dirty="0" err="1">
                <a:solidFill>
                  <a:srgbClr val="0000FF"/>
                </a:solidFill>
                <a:latin typeface="Chalkboard SE Regular" charset="0"/>
                <a:cs typeface="Chalkboard SE Regular" charset="0"/>
              </a:rPr>
              <a:t>p.e.</a:t>
            </a:r>
            <a:r>
              <a:rPr lang="en-US" sz="2800" dirty="0">
                <a:solidFill>
                  <a:srgbClr val="0000FF"/>
                </a:solidFill>
                <a:latin typeface="Chalkboard SE Regular" charset="0"/>
                <a:cs typeface="Chalkboard SE Regular" charset="0"/>
              </a:rPr>
              <a:t>/</a:t>
            </a:r>
            <a:r>
              <a:rPr lang="en-US" sz="2800" dirty="0" err="1">
                <a:solidFill>
                  <a:srgbClr val="0000FF"/>
                </a:solidFill>
                <a:latin typeface="Chalkboard SE Regular" charset="0"/>
                <a:cs typeface="Chalkboard SE Regular" charset="0"/>
              </a:rPr>
              <a:t>GeV</a:t>
            </a:r>
            <a:r>
              <a:rPr lang="en-US" sz="2800" dirty="0">
                <a:solidFill>
                  <a:srgbClr val="0000FF"/>
                </a:solidFill>
                <a:latin typeface="Chalkboard SE Regular" charset="0"/>
                <a:cs typeface="Chalkboard SE Regular" charset="0"/>
              </a:rPr>
              <a:t> and 530 </a:t>
            </a:r>
            <a:r>
              <a:rPr lang="en-US" sz="2800" dirty="0" err="1">
                <a:solidFill>
                  <a:srgbClr val="0000FF"/>
                </a:solidFill>
                <a:latin typeface="Chalkboard SE Regular" charset="0"/>
                <a:cs typeface="Chalkboard SE Regular" charset="0"/>
              </a:rPr>
              <a:t>p.e.</a:t>
            </a:r>
            <a:r>
              <a:rPr lang="en-US" sz="2800" dirty="0">
                <a:solidFill>
                  <a:srgbClr val="0000FF"/>
                </a:solidFill>
                <a:latin typeface="Chalkboard SE Regular" charset="0"/>
                <a:cs typeface="Chalkboard SE Regular" charset="0"/>
              </a:rPr>
              <a:t>/</a:t>
            </a:r>
            <a:r>
              <a:rPr lang="en-US" sz="2800" dirty="0" err="1">
                <a:solidFill>
                  <a:srgbClr val="0000FF"/>
                </a:solidFill>
                <a:latin typeface="Chalkboard SE Regular" charset="0"/>
                <a:cs typeface="Chalkboard SE Regular" charset="0"/>
              </a:rPr>
              <a:t>GeV</a:t>
            </a:r>
            <a:r>
              <a:rPr lang="en-US" sz="2800" dirty="0">
                <a:solidFill>
                  <a:srgbClr val="0000FF"/>
                </a:solidFill>
                <a:latin typeface="Chalkboard SE Regular" charset="0"/>
                <a:cs typeface="Chalkboard SE Regular" charset="0"/>
              </a:rPr>
              <a:t>. </a:t>
            </a:r>
            <a:endParaRPr lang="en-US" sz="2800" dirty="0" smtClean="0">
              <a:solidFill>
                <a:srgbClr val="0000FF"/>
              </a:solidFill>
              <a:latin typeface="Chalkboard SE Regular" charset="0"/>
              <a:cs typeface="Chalkboard SE Regular" charset="0"/>
            </a:endParaRPr>
          </a:p>
          <a:p>
            <a:pPr algn="l" eaLnBrk="1" hangingPunct="1"/>
            <a:r>
              <a:rPr lang="en-US" sz="2800" dirty="0" smtClean="0">
                <a:solidFill>
                  <a:srgbClr val="0000FF"/>
                </a:solidFill>
                <a:latin typeface="Chalkboard SE Regular" charset="0"/>
                <a:cs typeface="Chalkboard SE Regular" charset="0"/>
              </a:rPr>
              <a:t>  </a:t>
            </a:r>
            <a:r>
              <a:rPr lang="en-US" sz="2800" dirty="0">
                <a:solidFill>
                  <a:srgbClr val="0000FF"/>
                </a:solidFill>
                <a:latin typeface="Chalkboard SE Regular" charset="0"/>
                <a:cs typeface="Chalkboard SE Regular" charset="0"/>
              </a:rPr>
              <a:t>In both cases at shallow impact angles it becomes better.</a:t>
            </a:r>
          </a:p>
        </p:txBody>
      </p:sp>
      <p:sp>
        <p:nvSpPr>
          <p:cNvPr id="49159" name="TextBox 6"/>
          <p:cNvSpPr txBox="1">
            <a:spLocks noChangeArrowheads="1"/>
          </p:cNvSpPr>
          <p:nvPr/>
        </p:nvSpPr>
        <p:spPr bwMode="auto">
          <a:xfrm>
            <a:off x="711200" y="1524000"/>
            <a:ext cx="511651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42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42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42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42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42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9pPr>
          </a:lstStyle>
          <a:p>
            <a:pPr eaLnBrk="1" hangingPunct="1"/>
            <a:r>
              <a:rPr lang="en-US" sz="3600">
                <a:solidFill>
                  <a:srgbClr val="0000FF"/>
                </a:solidFill>
                <a:latin typeface="Chalkboard SE Regular" charset="0"/>
                <a:cs typeface="Chalkboard SE Regular" charset="0"/>
              </a:rPr>
              <a:t>ESR glued with silicone.</a:t>
            </a:r>
          </a:p>
        </p:txBody>
      </p:sp>
      <p:sp>
        <p:nvSpPr>
          <p:cNvPr id="49160" name="TextBox 7"/>
          <p:cNvSpPr txBox="1">
            <a:spLocks noChangeArrowheads="1"/>
          </p:cNvSpPr>
          <p:nvPr/>
        </p:nvSpPr>
        <p:spPr bwMode="auto">
          <a:xfrm>
            <a:off x="6854825" y="1447800"/>
            <a:ext cx="550068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42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42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42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42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42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9pPr>
          </a:lstStyle>
          <a:p>
            <a:pPr eaLnBrk="1" hangingPunct="1"/>
            <a:r>
              <a:rPr lang="en-US" sz="3600" dirty="0">
                <a:solidFill>
                  <a:srgbClr val="0000FF"/>
                </a:solidFill>
                <a:latin typeface="Chalkboard SE Regular" charset="0"/>
                <a:cs typeface="Chalkboard SE Regular" charset="0"/>
              </a:rPr>
              <a:t>BC-620, painted at FNAL.</a:t>
            </a:r>
          </a:p>
        </p:txBody>
      </p:sp>
      <p:sp>
        <p:nvSpPr>
          <p:cNvPr id="49161" name="TextBox 5"/>
          <p:cNvSpPr txBox="1">
            <a:spLocks noChangeArrowheads="1"/>
          </p:cNvSpPr>
          <p:nvPr/>
        </p:nvSpPr>
        <p:spPr bwMode="auto">
          <a:xfrm>
            <a:off x="12023725" y="9169400"/>
            <a:ext cx="65246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42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42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42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42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42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9pPr>
          </a:lstStyle>
          <a:p>
            <a:pPr eaLnBrk="1" hangingPunct="1"/>
            <a:r>
              <a:rPr lang="en-US" sz="3200">
                <a:latin typeface="Chalkboard SE Regular" charset="0"/>
                <a:cs typeface="Chalkboard SE Regular" charset="0"/>
              </a:rPr>
              <a:t>25</a:t>
            </a:r>
          </a:p>
        </p:txBody>
      </p:sp>
      <p:sp>
        <p:nvSpPr>
          <p:cNvPr id="49162" name="Rectangle 4"/>
          <p:cNvSpPr>
            <a:spLocks/>
          </p:cNvSpPr>
          <p:nvPr/>
        </p:nvSpPr>
        <p:spPr bwMode="auto">
          <a:xfrm>
            <a:off x="622300" y="8991600"/>
            <a:ext cx="3517900"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p>
            <a:r>
              <a:rPr lang="en-US" sz="1200">
                <a:solidFill>
                  <a:schemeClr val="tx1"/>
                </a:solidFill>
                <a:ea typeface="ＭＳ Ｐゴシック" charset="0"/>
                <a:cs typeface="ＭＳ Ｐゴシック" charset="0"/>
              </a:rPr>
              <a:t>Giessen, CALOR2014,.  April 10  2014</a:t>
            </a:r>
          </a:p>
        </p:txBody>
      </p:sp>
    </p:spTree>
    <p:extLst>
      <p:ext uri="{BB962C8B-B14F-4D97-AF65-F5344CB8AC3E}">
        <p14:creationId xmlns:p14="http://schemas.microsoft.com/office/powerpoint/2010/main" val="2788369731"/>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Line 1"/>
          <p:cNvSpPr>
            <a:spLocks noChangeShapeType="1"/>
          </p:cNvSpPr>
          <p:nvPr/>
        </p:nvSpPr>
        <p:spPr bwMode="auto">
          <a:xfrm>
            <a:off x="685800" y="1257300"/>
            <a:ext cx="11631613" cy="0"/>
          </a:xfrm>
          <a:prstGeom prst="line">
            <a:avLst/>
          </a:prstGeom>
          <a:noFill/>
          <a:ln w="38100">
            <a:solidFill>
              <a:srgbClr val="205ED1"/>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50178" name="Line 2"/>
          <p:cNvSpPr>
            <a:spLocks noChangeShapeType="1"/>
          </p:cNvSpPr>
          <p:nvPr/>
        </p:nvSpPr>
        <p:spPr bwMode="auto">
          <a:xfrm>
            <a:off x="685800" y="9029700"/>
            <a:ext cx="11631613" cy="0"/>
          </a:xfrm>
          <a:prstGeom prst="line">
            <a:avLst/>
          </a:prstGeom>
          <a:noFill/>
          <a:ln w="38100">
            <a:solidFill>
              <a:srgbClr val="205ED1"/>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50179" name="Rectangle 3"/>
          <p:cNvSpPr>
            <a:spLocks/>
          </p:cNvSpPr>
          <p:nvPr/>
        </p:nvSpPr>
        <p:spPr bwMode="auto">
          <a:xfrm>
            <a:off x="1177925" y="384175"/>
            <a:ext cx="10636250"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p>
            <a:r>
              <a:rPr lang="en-US" sz="4000">
                <a:solidFill>
                  <a:srgbClr val="0000FF"/>
                </a:solidFill>
                <a:latin typeface="Chalkboard SE Regular" charset="0"/>
                <a:ea typeface="ＭＳ Ｐゴシック" charset="0"/>
                <a:cs typeface="ＭＳ Ｐゴシック" charset="0"/>
                <a:sym typeface="Arial" charset="0"/>
              </a:rPr>
              <a:t>T1018 Team. FNAL,  Feb 26 - March 17, 2014</a:t>
            </a:r>
          </a:p>
        </p:txBody>
      </p:sp>
      <p:pic>
        <p:nvPicPr>
          <p:cNvPr id="50180"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1384300"/>
            <a:ext cx="4965700" cy="295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pic>
        <p:nvPicPr>
          <p:cNvPr id="50181"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14900" y="1382713"/>
            <a:ext cx="3963988" cy="295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sp>
        <p:nvSpPr>
          <p:cNvPr id="50182" name="Rectangle 7"/>
          <p:cNvSpPr>
            <a:spLocks/>
          </p:cNvSpPr>
          <p:nvPr/>
        </p:nvSpPr>
        <p:spPr bwMode="auto">
          <a:xfrm>
            <a:off x="482600" y="4724400"/>
            <a:ext cx="11734800" cy="403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p>
            <a:pPr algn="l"/>
            <a:endParaRPr lang="en-US" sz="3200" dirty="0">
              <a:solidFill>
                <a:schemeClr val="tx1"/>
              </a:solidFill>
              <a:latin typeface="Chalkboard SE Regular" charset="0"/>
              <a:ea typeface="ＭＳ Ｐゴシック" charset="0"/>
              <a:cs typeface="ＭＳ Ｐゴシック" charset="0"/>
              <a:sym typeface="Arial" charset="0"/>
            </a:endParaRPr>
          </a:p>
          <a:p>
            <a:pPr algn="l"/>
            <a:r>
              <a:rPr lang="en-US" sz="2800" dirty="0">
                <a:solidFill>
                  <a:srgbClr val="0000FF"/>
                </a:solidFill>
                <a:latin typeface="Chalkboard SE Regular" charset="0"/>
                <a:ea typeface="ＭＳ Ｐゴシック" charset="0"/>
                <a:cs typeface="ＭＳ Ｐゴシック" charset="0"/>
                <a:sym typeface="Arial" charset="0"/>
              </a:rPr>
              <a:t>Another intensive and productive test run at FNAL.</a:t>
            </a:r>
          </a:p>
          <a:p>
            <a:pPr algn="l"/>
            <a:r>
              <a:rPr lang="en-US" sz="2800" dirty="0">
                <a:solidFill>
                  <a:srgbClr val="0000FF"/>
                </a:solidFill>
                <a:latin typeface="Chalkboard SE Regular" charset="0"/>
                <a:ea typeface="ＭＳ Ｐゴシック" charset="0"/>
                <a:cs typeface="ＭＳ Ｐゴシック" charset="0"/>
                <a:sym typeface="Arial" charset="0"/>
              </a:rPr>
              <a:t>Calorimeter systems performed near our expectations, and we have plenty of ideas how to improve for future iterations.</a:t>
            </a:r>
          </a:p>
          <a:p>
            <a:pPr algn="l"/>
            <a:endParaRPr lang="en-US" sz="2800" dirty="0">
              <a:solidFill>
                <a:srgbClr val="0000FF"/>
              </a:solidFill>
              <a:latin typeface="Chalkboard SE Regular" charset="0"/>
              <a:ea typeface="ＭＳ Ｐゴシック" charset="0"/>
              <a:cs typeface="ＭＳ Ｐゴシック" charset="0"/>
              <a:sym typeface="Arial" charset="0"/>
            </a:endParaRPr>
          </a:p>
          <a:p>
            <a:pPr algn="l"/>
            <a:r>
              <a:rPr lang="en-US" sz="2800" dirty="0">
                <a:solidFill>
                  <a:srgbClr val="0000FF"/>
                </a:solidFill>
                <a:latin typeface="Chalkboard SE Regular" charset="0"/>
                <a:ea typeface="ＭＳ Ｐゴシック" charset="0"/>
                <a:cs typeface="ＭＳ Ｐゴシック" charset="0"/>
                <a:sym typeface="Arial" charset="0"/>
              </a:rPr>
              <a:t>Tested three different calorimeter prototypes in six configurations and analyzed most of the data on-line</a:t>
            </a:r>
            <a:r>
              <a:rPr lang="en-US" sz="2800" dirty="0" smtClean="0">
                <a:solidFill>
                  <a:srgbClr val="0000FF"/>
                </a:solidFill>
                <a:latin typeface="Chalkboard SE Regular" charset="0"/>
                <a:ea typeface="ＭＳ Ｐゴシック" charset="0"/>
                <a:cs typeface="ＭＳ Ｐゴシック" charset="0"/>
                <a:sym typeface="Arial" charset="0"/>
              </a:rPr>
              <a:t>.</a:t>
            </a:r>
          </a:p>
          <a:p>
            <a:pPr algn="l"/>
            <a:endParaRPr lang="en-US" sz="2800" dirty="0" smtClean="0">
              <a:solidFill>
                <a:srgbClr val="0000FF"/>
              </a:solidFill>
              <a:latin typeface="Chalkboard SE Regular" charset="0"/>
              <a:ea typeface="ＭＳ Ｐゴシック" charset="0"/>
              <a:cs typeface="ＭＳ Ｐゴシック" charset="0"/>
              <a:sym typeface="Arial" charset="0"/>
            </a:endParaRPr>
          </a:p>
          <a:p>
            <a:pPr algn="l"/>
            <a:r>
              <a:rPr lang="en-US" sz="2800" dirty="0" smtClean="0">
                <a:solidFill>
                  <a:srgbClr val="0000FF"/>
                </a:solidFill>
                <a:latin typeface="Chalkboard SE Regular" charset="0"/>
                <a:ea typeface="ＭＳ Ｐゴシック" charset="0"/>
                <a:cs typeface="ＭＳ Ｐゴシック" charset="0"/>
                <a:sym typeface="Arial" charset="0"/>
              </a:rPr>
              <a:t>(Tested two different EM calorimeter prototypes in 2012)</a:t>
            </a:r>
            <a:endParaRPr lang="en-US" sz="2800" dirty="0">
              <a:solidFill>
                <a:srgbClr val="0000FF"/>
              </a:solidFill>
              <a:latin typeface="Chalkboard SE Regular" charset="0"/>
              <a:ea typeface="ＭＳ Ｐゴシック" charset="0"/>
              <a:cs typeface="ＭＳ Ｐゴシック" charset="0"/>
              <a:sym typeface="Arial" charset="0"/>
            </a:endParaRPr>
          </a:p>
          <a:p>
            <a:pPr algn="l"/>
            <a:endParaRPr lang="en-US" sz="3200" dirty="0">
              <a:solidFill>
                <a:srgbClr val="0000FF"/>
              </a:solidFill>
              <a:latin typeface="Chalkboard SE Regular" charset="0"/>
              <a:ea typeface="ＭＳ Ｐゴシック" charset="0"/>
              <a:cs typeface="ＭＳ Ｐゴシック" charset="0"/>
              <a:sym typeface="Arial" charset="0"/>
            </a:endParaRPr>
          </a:p>
          <a:p>
            <a:pPr algn="l"/>
            <a:r>
              <a:rPr lang="en-US" sz="2800" dirty="0">
                <a:solidFill>
                  <a:srgbClr val="0000FF"/>
                </a:solidFill>
                <a:latin typeface="Chalkboard SE Regular" charset="0"/>
                <a:ea typeface="ＭＳ Ｐゴシック" charset="0"/>
                <a:cs typeface="ＭＳ Ｐゴシック" charset="0"/>
                <a:sym typeface="Arial" charset="0"/>
              </a:rPr>
              <a:t>Average age of the team is probably smaller than that in Giessen </a:t>
            </a:r>
            <a:r>
              <a:rPr lang="en-US" sz="3200" dirty="0">
                <a:solidFill>
                  <a:srgbClr val="0000FF"/>
                </a:solidFill>
                <a:latin typeface="Chalkboard SE Regular" charset="0"/>
                <a:ea typeface="ＭＳ Ｐゴシック" charset="0"/>
                <a:cs typeface="ＭＳ Ｐゴシック" charset="0"/>
                <a:sym typeface="Wingdings" charset="0"/>
              </a:rPr>
              <a:t></a:t>
            </a:r>
            <a:endParaRPr lang="en-US" sz="3200" dirty="0">
              <a:solidFill>
                <a:srgbClr val="0000FF"/>
              </a:solidFill>
              <a:latin typeface="Chalkboard SE Regular" charset="0"/>
              <a:ea typeface="ＭＳ Ｐゴシック" charset="0"/>
              <a:cs typeface="ＭＳ Ｐゴシック" charset="0"/>
              <a:sym typeface="Arial" charset="0"/>
            </a:endParaRPr>
          </a:p>
          <a:p>
            <a:pPr algn="l"/>
            <a:endParaRPr lang="en-US" sz="2800" dirty="0">
              <a:solidFill>
                <a:schemeClr val="tx1"/>
              </a:solidFill>
              <a:latin typeface="Arial" charset="0"/>
              <a:ea typeface="ＭＳ Ｐゴシック" charset="0"/>
              <a:cs typeface="ＭＳ Ｐゴシック" charset="0"/>
              <a:sym typeface="Arial" charset="0"/>
            </a:endParaRPr>
          </a:p>
          <a:p>
            <a:pPr algn="l"/>
            <a:endParaRPr lang="en-US" sz="2800" dirty="0">
              <a:solidFill>
                <a:schemeClr val="tx1"/>
              </a:solidFill>
              <a:latin typeface="Arial" charset="0"/>
              <a:ea typeface="ＭＳ Ｐゴシック" charset="0"/>
              <a:cs typeface="ＭＳ Ｐゴシック" charset="0"/>
              <a:sym typeface="Arial" charset="0"/>
            </a:endParaRPr>
          </a:p>
        </p:txBody>
      </p:sp>
      <p:pic>
        <p:nvPicPr>
          <p:cNvPr id="50183"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75713" y="1379538"/>
            <a:ext cx="3925887" cy="295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sp>
        <p:nvSpPr>
          <p:cNvPr id="50184" name="TextBox 5"/>
          <p:cNvSpPr txBox="1">
            <a:spLocks noChangeArrowheads="1"/>
          </p:cNvSpPr>
          <p:nvPr/>
        </p:nvSpPr>
        <p:spPr bwMode="auto">
          <a:xfrm>
            <a:off x="12023725" y="9169400"/>
            <a:ext cx="65246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42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42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42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42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42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9pPr>
          </a:lstStyle>
          <a:p>
            <a:pPr eaLnBrk="1" hangingPunct="1"/>
            <a:r>
              <a:rPr lang="en-US" sz="3200">
                <a:latin typeface="Chalkboard SE Regular" charset="0"/>
                <a:cs typeface="Chalkboard SE Regular" charset="0"/>
              </a:rPr>
              <a:t>26</a:t>
            </a:r>
          </a:p>
        </p:txBody>
      </p:sp>
      <p:sp>
        <p:nvSpPr>
          <p:cNvPr id="50185" name="Rectangle 4"/>
          <p:cNvSpPr>
            <a:spLocks/>
          </p:cNvSpPr>
          <p:nvPr/>
        </p:nvSpPr>
        <p:spPr bwMode="auto">
          <a:xfrm>
            <a:off x="622300" y="8991600"/>
            <a:ext cx="3517900"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p>
            <a:r>
              <a:rPr lang="en-US" sz="1200">
                <a:solidFill>
                  <a:schemeClr val="tx1"/>
                </a:solidFill>
                <a:ea typeface="ＭＳ Ｐゴシック" charset="0"/>
                <a:cs typeface="ＭＳ Ｐゴシック" charset="0"/>
              </a:rPr>
              <a:t>Giessen, CALOR2014,.  April 10  2014</a:t>
            </a:r>
          </a:p>
        </p:txBody>
      </p:sp>
    </p:spTree>
    <p:extLst>
      <p:ext uri="{BB962C8B-B14F-4D97-AF65-F5344CB8AC3E}">
        <p14:creationId xmlns:p14="http://schemas.microsoft.com/office/powerpoint/2010/main" val="3966490571"/>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smtClean="0"/>
              <a:t>C.Woody, EIC Detector R&amp;D Committee Meeting,  7/21/14</a:t>
            </a:r>
            <a:endParaRPr lang="en-US" dirty="0"/>
          </a:p>
        </p:txBody>
      </p:sp>
      <p:sp>
        <p:nvSpPr>
          <p:cNvPr id="4" name="Slide Number Placeholder 3"/>
          <p:cNvSpPr>
            <a:spLocks noGrp="1"/>
          </p:cNvSpPr>
          <p:nvPr>
            <p:ph type="sldNum" sz="quarter" idx="12"/>
          </p:nvPr>
        </p:nvSpPr>
        <p:spPr/>
        <p:txBody>
          <a:bodyPr/>
          <a:lstStyle/>
          <a:p>
            <a:fld id="{59EA4CFA-C3DC-4ADB-8A77-9C015038EFD0}" type="slidenum">
              <a:rPr lang="en-US" smtClean="0"/>
              <a:pPr/>
              <a:t>18</a:t>
            </a:fld>
            <a:endParaRPr lang="en-US" dirty="0"/>
          </a:p>
        </p:txBody>
      </p:sp>
      <p:sp>
        <p:nvSpPr>
          <p:cNvPr id="5" name="Text Box 3"/>
          <p:cNvSpPr txBox="1">
            <a:spLocks noChangeArrowheads="1"/>
          </p:cNvSpPr>
          <p:nvPr/>
        </p:nvSpPr>
        <p:spPr bwMode="auto">
          <a:xfrm>
            <a:off x="650238" y="1359831"/>
            <a:ext cx="12011797" cy="73100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a:solidFill>
                  <a:schemeClr val="hlink"/>
                </a:solidFill>
                <a:miter lim="800000"/>
                <a:headEnd/>
                <a:tailEnd type="none" w="med" len="lg"/>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30046" tIns="65023" rIns="130046" bIns="65023">
            <a:spAutoFit/>
          </a:bodyPr>
          <a:lstStyle>
            <a:lvl1pPr marL="342900" indent="-342900">
              <a:defRPr>
                <a:solidFill>
                  <a:schemeClr val="tx1"/>
                </a:solidFill>
                <a:latin typeface="Arial Narrow" pitchFamily="34" charset="0"/>
              </a:defRPr>
            </a:lvl1pPr>
            <a:lvl2pPr marL="742950" indent="-285750">
              <a:defRPr>
                <a:solidFill>
                  <a:schemeClr val="tx1"/>
                </a:solidFill>
                <a:latin typeface="Arial Narrow" pitchFamily="34" charset="0"/>
              </a:defRPr>
            </a:lvl2pPr>
            <a:lvl3pPr marL="1143000" indent="-228600">
              <a:defRPr>
                <a:solidFill>
                  <a:schemeClr val="tx1"/>
                </a:solidFill>
                <a:latin typeface="Arial Narrow" pitchFamily="34" charset="0"/>
              </a:defRPr>
            </a:lvl3pPr>
            <a:lvl4pPr marL="1600200" indent="-228600">
              <a:defRPr>
                <a:solidFill>
                  <a:schemeClr val="tx1"/>
                </a:solidFill>
                <a:latin typeface="Arial Narrow" pitchFamily="34" charset="0"/>
              </a:defRPr>
            </a:lvl4pPr>
            <a:lvl5pPr marL="2057400" indent="-228600">
              <a:defRPr>
                <a:solidFill>
                  <a:schemeClr val="tx1"/>
                </a:solidFill>
                <a:latin typeface="Arial Narrow" pitchFamily="34" charset="0"/>
              </a:defRPr>
            </a:lvl5pPr>
            <a:lvl6pPr marL="2514600" indent="-228600" algn="ctr" eaLnBrk="0" fontAlgn="base" hangingPunct="0">
              <a:spcBef>
                <a:spcPct val="0"/>
              </a:spcBef>
              <a:spcAft>
                <a:spcPct val="0"/>
              </a:spcAft>
              <a:defRPr>
                <a:solidFill>
                  <a:schemeClr val="tx1"/>
                </a:solidFill>
                <a:latin typeface="Arial Narrow" pitchFamily="34" charset="0"/>
              </a:defRPr>
            </a:lvl6pPr>
            <a:lvl7pPr marL="2971800" indent="-228600" algn="ctr" eaLnBrk="0" fontAlgn="base" hangingPunct="0">
              <a:spcBef>
                <a:spcPct val="0"/>
              </a:spcBef>
              <a:spcAft>
                <a:spcPct val="0"/>
              </a:spcAft>
              <a:defRPr>
                <a:solidFill>
                  <a:schemeClr val="tx1"/>
                </a:solidFill>
                <a:latin typeface="Arial Narrow" pitchFamily="34" charset="0"/>
              </a:defRPr>
            </a:lvl7pPr>
            <a:lvl8pPr marL="3429000" indent="-228600" algn="ctr" eaLnBrk="0" fontAlgn="base" hangingPunct="0">
              <a:spcBef>
                <a:spcPct val="0"/>
              </a:spcBef>
              <a:spcAft>
                <a:spcPct val="0"/>
              </a:spcAft>
              <a:defRPr>
                <a:solidFill>
                  <a:schemeClr val="tx1"/>
                </a:solidFill>
                <a:latin typeface="Arial Narrow" pitchFamily="34" charset="0"/>
              </a:defRPr>
            </a:lvl8pPr>
            <a:lvl9pPr marL="3886200" indent="-228600" algn="ctr" eaLnBrk="0" fontAlgn="base" hangingPunct="0">
              <a:spcBef>
                <a:spcPct val="0"/>
              </a:spcBef>
              <a:spcAft>
                <a:spcPct val="0"/>
              </a:spcAft>
              <a:defRPr>
                <a:solidFill>
                  <a:schemeClr val="tx1"/>
                </a:solidFill>
                <a:latin typeface="Arial Narrow" pitchFamily="34" charset="0"/>
              </a:defRPr>
            </a:lvl9pPr>
          </a:lstStyle>
          <a:p>
            <a:pPr>
              <a:buClr>
                <a:srgbClr val="C00000"/>
              </a:buClr>
              <a:buSzPct val="75000"/>
              <a:buFont typeface="Wingdings" pitchFamily="2" charset="2"/>
              <a:buChar char="q"/>
            </a:pPr>
            <a:r>
              <a:rPr lang="en-US" sz="3400" dirty="0">
                <a:solidFill>
                  <a:srgbClr val="000099"/>
                </a:solidFill>
              </a:rPr>
              <a:t>First test of the tilted plate tungsten </a:t>
            </a:r>
            <a:r>
              <a:rPr lang="en-US" sz="3400" dirty="0" err="1">
                <a:solidFill>
                  <a:srgbClr val="000099"/>
                </a:solidFill>
              </a:rPr>
              <a:t>SciFi</a:t>
            </a:r>
            <a:r>
              <a:rPr lang="en-US" sz="3400" dirty="0">
                <a:solidFill>
                  <a:srgbClr val="000099"/>
                </a:solidFill>
              </a:rPr>
              <a:t> EMCAL was competed at </a:t>
            </a:r>
            <a:r>
              <a:rPr lang="en-US" sz="3400" dirty="0" err="1">
                <a:solidFill>
                  <a:srgbClr val="000099"/>
                </a:solidFill>
              </a:rPr>
              <a:t>Fermilab</a:t>
            </a:r>
            <a:r>
              <a:rPr lang="en-US" sz="3400" dirty="0">
                <a:solidFill>
                  <a:srgbClr val="000099"/>
                </a:solidFill>
              </a:rPr>
              <a:t> in February 2014</a:t>
            </a:r>
          </a:p>
          <a:p>
            <a:pPr>
              <a:buClr>
                <a:srgbClr val="C00000"/>
              </a:buClr>
              <a:buSzPct val="75000"/>
              <a:buFont typeface="Wingdings" pitchFamily="2" charset="2"/>
              <a:buChar char="q"/>
            </a:pPr>
            <a:endParaRPr lang="en-US" sz="1100" dirty="0">
              <a:solidFill>
                <a:srgbClr val="000099"/>
              </a:solidFill>
            </a:endParaRPr>
          </a:p>
          <a:p>
            <a:pPr>
              <a:buClr>
                <a:srgbClr val="C00000"/>
              </a:buClr>
              <a:buSzPct val="75000"/>
              <a:buFont typeface="Wingdings" pitchFamily="2" charset="2"/>
              <a:buChar char="q"/>
            </a:pPr>
            <a:r>
              <a:rPr lang="en-US" sz="3400" dirty="0">
                <a:solidFill>
                  <a:srgbClr val="000099"/>
                </a:solidFill>
              </a:rPr>
              <a:t>Performance in many respects was quite good (uniformity of response across towers, longitudinal uniformity, light output, linearity). Light output can easily be increased by increasing number of </a:t>
            </a:r>
            <a:r>
              <a:rPr lang="en-US" sz="3400" dirty="0" err="1">
                <a:solidFill>
                  <a:srgbClr val="000099"/>
                </a:solidFill>
              </a:rPr>
              <a:t>SiPMs</a:t>
            </a:r>
            <a:r>
              <a:rPr lang="en-US" sz="3400" dirty="0">
                <a:solidFill>
                  <a:srgbClr val="000099"/>
                </a:solidFill>
              </a:rPr>
              <a:t>.</a:t>
            </a:r>
          </a:p>
          <a:p>
            <a:pPr>
              <a:buClr>
                <a:srgbClr val="C00000"/>
              </a:buClr>
              <a:buSzPct val="75000"/>
              <a:buFont typeface="Wingdings" pitchFamily="2" charset="2"/>
              <a:buChar char="q"/>
            </a:pPr>
            <a:endParaRPr lang="en-US" sz="1100" dirty="0">
              <a:solidFill>
                <a:schemeClr val="accent2"/>
              </a:solidFill>
            </a:endParaRPr>
          </a:p>
          <a:p>
            <a:pPr algn="l">
              <a:buClr>
                <a:srgbClr val="C00000"/>
              </a:buClr>
              <a:buSzPct val="75000"/>
              <a:buFont typeface="Wingdings" pitchFamily="2" charset="2"/>
              <a:buChar char="q"/>
            </a:pPr>
            <a:r>
              <a:rPr lang="en-US" sz="3400" dirty="0">
                <a:solidFill>
                  <a:schemeClr val="accent2"/>
                </a:solidFill>
              </a:rPr>
              <a:t>Energy resolution was not as expected, most likely due to lack of control over calibration due to temperature variation of </a:t>
            </a:r>
            <a:r>
              <a:rPr lang="en-US" sz="3400" dirty="0" err="1">
                <a:solidFill>
                  <a:schemeClr val="accent2"/>
                </a:solidFill>
              </a:rPr>
              <a:t>SiPMs</a:t>
            </a:r>
            <a:r>
              <a:rPr lang="en-US" sz="3400" dirty="0">
                <a:solidFill>
                  <a:schemeClr val="accent2"/>
                </a:solidFill>
              </a:rPr>
              <a:t>. </a:t>
            </a:r>
          </a:p>
          <a:p>
            <a:pPr algn="l">
              <a:buClr>
                <a:srgbClr val="C00000"/>
              </a:buClr>
              <a:buSzPct val="75000"/>
              <a:buFont typeface="Wingdings" pitchFamily="2" charset="2"/>
              <a:buChar char="q"/>
            </a:pPr>
            <a:endParaRPr lang="en-US" sz="1100" dirty="0">
              <a:solidFill>
                <a:schemeClr val="accent2"/>
              </a:solidFill>
            </a:endParaRPr>
          </a:p>
          <a:p>
            <a:pPr algn="l">
              <a:buClr>
                <a:srgbClr val="C00000"/>
              </a:buClr>
              <a:buSzPct val="75000"/>
              <a:buFont typeface="Wingdings" pitchFamily="2" charset="2"/>
              <a:buChar char="q"/>
            </a:pPr>
            <a:r>
              <a:rPr lang="en-US" sz="3400" dirty="0">
                <a:solidFill>
                  <a:srgbClr val="C00000"/>
                </a:solidFill>
              </a:rPr>
              <a:t>Given the very promising results with the SPACAL, we will not pursue the tilted plate or accordion design any further at this time and will consolidate our efforts to develop the SPACAL</a:t>
            </a:r>
          </a:p>
          <a:p>
            <a:pPr>
              <a:buFont typeface="Arial"/>
              <a:buChar char="•"/>
            </a:pPr>
            <a:endParaRPr lang="en-US" sz="1100" dirty="0">
              <a:solidFill>
                <a:srgbClr val="000099"/>
              </a:solidFill>
            </a:endParaRPr>
          </a:p>
          <a:p>
            <a:pPr algn="l">
              <a:buClr>
                <a:srgbClr val="C00000"/>
              </a:buClr>
              <a:buSzPct val="75000"/>
              <a:buFont typeface="Wingdings" pitchFamily="2" charset="2"/>
              <a:buChar char="q"/>
            </a:pPr>
            <a:r>
              <a:rPr lang="en-US" sz="3400" dirty="0">
                <a:solidFill>
                  <a:srgbClr val="000099"/>
                </a:solidFill>
              </a:rPr>
              <a:t>Will continue to develop our front end electronics and readout system but will tailor it more to the SPACAL design  </a:t>
            </a:r>
          </a:p>
          <a:p>
            <a:pPr algn="l">
              <a:buClr>
                <a:srgbClr val="C00000"/>
              </a:buClr>
              <a:buSzPct val="75000"/>
              <a:buFont typeface="Wingdings" pitchFamily="2" charset="2"/>
              <a:buChar char="q"/>
            </a:pPr>
            <a:endParaRPr lang="en-US" sz="1100" dirty="0">
              <a:solidFill>
                <a:srgbClr val="000099"/>
              </a:solidFill>
            </a:endParaRPr>
          </a:p>
        </p:txBody>
      </p:sp>
      <p:sp>
        <p:nvSpPr>
          <p:cNvPr id="6" name="Rectangle 3"/>
          <p:cNvSpPr>
            <a:spLocks/>
          </p:cNvSpPr>
          <p:nvPr/>
        </p:nvSpPr>
        <p:spPr bwMode="auto">
          <a:xfrm>
            <a:off x="350370" y="304800"/>
            <a:ext cx="11793938"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p>
            <a:r>
              <a:rPr lang="en-US" sz="4000" b="1" dirty="0" smtClean="0">
                <a:solidFill>
                  <a:schemeClr val="tx1"/>
                </a:solidFill>
                <a:latin typeface="Chalkboard SE Regular" charset="0"/>
                <a:ea typeface="ＭＳ Ｐゴシック" charset="0"/>
                <a:cs typeface="ＭＳ Ｐゴシック" charset="0"/>
                <a:sym typeface="Arial" charset="0"/>
              </a:rPr>
              <a:t>EIC Sampling Calorimeters Test Run, Summary 1</a:t>
            </a:r>
            <a:endParaRPr lang="en-US" dirty="0">
              <a:solidFill>
                <a:srgbClr val="0000FF"/>
              </a:solidFill>
              <a:latin typeface="Arial" charset="0"/>
              <a:ea typeface="ＭＳ Ｐゴシック" charset="0"/>
              <a:cs typeface="ＭＳ Ｐゴシック" charset="0"/>
              <a:sym typeface="Arial" charset="0"/>
            </a:endParaRPr>
          </a:p>
        </p:txBody>
      </p:sp>
    </p:spTree>
    <p:extLst>
      <p:ext uri="{BB962C8B-B14F-4D97-AF65-F5344CB8AC3E}">
        <p14:creationId xmlns:p14="http://schemas.microsoft.com/office/powerpoint/2010/main" val="2154818424"/>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Line 1"/>
          <p:cNvSpPr>
            <a:spLocks noChangeShapeType="1"/>
          </p:cNvSpPr>
          <p:nvPr/>
        </p:nvSpPr>
        <p:spPr bwMode="auto">
          <a:xfrm>
            <a:off x="685800" y="1257300"/>
            <a:ext cx="11631613" cy="0"/>
          </a:xfrm>
          <a:prstGeom prst="line">
            <a:avLst/>
          </a:prstGeom>
          <a:noFill/>
          <a:ln w="38100">
            <a:solidFill>
              <a:srgbClr val="205ED1"/>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60418" name="Line 2"/>
          <p:cNvSpPr>
            <a:spLocks noChangeShapeType="1"/>
          </p:cNvSpPr>
          <p:nvPr/>
        </p:nvSpPr>
        <p:spPr bwMode="auto">
          <a:xfrm>
            <a:off x="685800" y="9029700"/>
            <a:ext cx="11631613" cy="0"/>
          </a:xfrm>
          <a:prstGeom prst="line">
            <a:avLst/>
          </a:prstGeom>
          <a:noFill/>
          <a:ln w="38100">
            <a:solidFill>
              <a:srgbClr val="205ED1"/>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60419" name="Rectangle 3"/>
          <p:cNvSpPr>
            <a:spLocks/>
          </p:cNvSpPr>
          <p:nvPr/>
        </p:nvSpPr>
        <p:spPr bwMode="auto">
          <a:xfrm>
            <a:off x="443249" y="380404"/>
            <a:ext cx="11945269"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p>
            <a:r>
              <a:rPr lang="en-US" sz="4000" b="1" dirty="0" smtClean="0">
                <a:solidFill>
                  <a:schemeClr val="tx1"/>
                </a:solidFill>
                <a:latin typeface="Chalkboard SE Regular" charset="0"/>
                <a:ea typeface="ＭＳ Ｐゴシック" charset="0"/>
                <a:cs typeface="ＭＳ Ｐゴシック" charset="0"/>
                <a:sym typeface="Arial" charset="0"/>
              </a:rPr>
              <a:t>EIC Sampling Calorimeters Test Run, Summary 2</a:t>
            </a:r>
            <a:r>
              <a:rPr lang="en-US" sz="4000" dirty="0" smtClean="0">
                <a:solidFill>
                  <a:srgbClr val="0000FF"/>
                </a:solidFill>
                <a:latin typeface="Chalkboard SE Regular" charset="0"/>
                <a:ea typeface="ＭＳ Ｐゴシック" charset="0"/>
                <a:cs typeface="ＭＳ Ｐゴシック" charset="0"/>
                <a:sym typeface="Arial" charset="0"/>
              </a:rPr>
              <a:t>.</a:t>
            </a:r>
            <a:endParaRPr lang="en-US" dirty="0">
              <a:solidFill>
                <a:srgbClr val="0000FF"/>
              </a:solidFill>
              <a:latin typeface="Arial" charset="0"/>
              <a:ea typeface="ＭＳ Ｐゴシック" charset="0"/>
              <a:cs typeface="ＭＳ Ｐゴシック" charset="0"/>
              <a:sym typeface="Arial" charset="0"/>
            </a:endParaRPr>
          </a:p>
        </p:txBody>
      </p:sp>
      <p:sp>
        <p:nvSpPr>
          <p:cNvPr id="2" name="TextBox 1"/>
          <p:cNvSpPr txBox="1"/>
          <p:nvPr/>
        </p:nvSpPr>
        <p:spPr>
          <a:xfrm>
            <a:off x="0" y="1828800"/>
            <a:ext cx="12674600" cy="6740308"/>
          </a:xfrm>
          <a:prstGeom prst="rect">
            <a:avLst/>
          </a:prstGeom>
          <a:noFill/>
        </p:spPr>
        <p:txBody>
          <a:bodyPr>
            <a:spAutoFit/>
          </a:bodyPr>
          <a:lstStyle/>
          <a:p>
            <a:pPr marL="571500" indent="-571500" algn="l">
              <a:buFont typeface="Arial"/>
              <a:buChar char="•"/>
              <a:defRPr/>
            </a:pPr>
            <a:r>
              <a:rPr lang="en-US" sz="3600" dirty="0">
                <a:solidFill>
                  <a:srgbClr val="0000FF"/>
                </a:solidFill>
                <a:latin typeface="Chalkboard SE Regular"/>
                <a:cs typeface="Chalkboard SE Regular"/>
              </a:rPr>
              <a:t>Good Energy resolution for both </a:t>
            </a:r>
            <a:r>
              <a:rPr lang="en-US" sz="3600" dirty="0" smtClean="0">
                <a:solidFill>
                  <a:srgbClr val="0000FF"/>
                </a:solidFill>
                <a:latin typeface="Chalkboard SE Regular"/>
                <a:cs typeface="Chalkboard SE Regular"/>
              </a:rPr>
              <a:t>FCS and CEMC prototypes. Very weak dependence from impact angle.</a:t>
            </a:r>
            <a:endParaRPr lang="en-US" sz="3600" dirty="0">
              <a:solidFill>
                <a:srgbClr val="0000FF"/>
              </a:solidFill>
              <a:latin typeface="Chalkboard SE Regular"/>
              <a:cs typeface="Chalkboard SE Regular"/>
            </a:endParaRPr>
          </a:p>
          <a:p>
            <a:pPr marL="571500" indent="-571500" algn="l">
              <a:buFont typeface="Arial"/>
              <a:buChar char="•"/>
              <a:defRPr/>
            </a:pPr>
            <a:r>
              <a:rPr lang="en-US" sz="3600" dirty="0">
                <a:solidFill>
                  <a:srgbClr val="0000FF"/>
                </a:solidFill>
                <a:latin typeface="Chalkboard SE Regular"/>
                <a:cs typeface="Chalkboard SE Regular"/>
              </a:rPr>
              <a:t>Good light yield. Sufficient to introduce masks between light guides and fibers to make uniform light collection.</a:t>
            </a:r>
          </a:p>
          <a:p>
            <a:pPr marL="571500" indent="-571500" algn="l">
              <a:buFont typeface="Arial"/>
              <a:buChar char="•"/>
              <a:defRPr/>
            </a:pPr>
            <a:r>
              <a:rPr lang="en-US" sz="3600" dirty="0">
                <a:solidFill>
                  <a:srgbClr val="FF6600"/>
                </a:solidFill>
                <a:latin typeface="Chalkboard SE Regular"/>
                <a:cs typeface="Chalkboard SE Regular"/>
              </a:rPr>
              <a:t>No difference in performance for readout with MPPCs upstream or downstream of calorimeters.</a:t>
            </a:r>
          </a:p>
          <a:p>
            <a:pPr marL="571500" indent="-571500" algn="l">
              <a:buFont typeface="Arial"/>
              <a:buChar char="•"/>
              <a:defRPr/>
            </a:pPr>
            <a:r>
              <a:rPr lang="en-US" sz="3600" dirty="0">
                <a:solidFill>
                  <a:srgbClr val="008000"/>
                </a:solidFill>
                <a:latin typeface="Chalkboard SE Regular"/>
                <a:cs typeface="Chalkboard SE Regular"/>
              </a:rPr>
              <a:t>No need to calibrate individual EM towers with the </a:t>
            </a:r>
            <a:r>
              <a:rPr lang="en-US" sz="3600" dirty="0" smtClean="0">
                <a:solidFill>
                  <a:srgbClr val="008000"/>
                </a:solidFill>
                <a:latin typeface="Chalkboard SE Regular"/>
                <a:cs typeface="Chalkboard SE Regular"/>
              </a:rPr>
              <a:t>beam. </a:t>
            </a:r>
            <a:r>
              <a:rPr lang="en-US" sz="3600" dirty="0" smtClean="0">
                <a:solidFill>
                  <a:schemeClr val="accent5">
                    <a:lumMod val="75000"/>
                  </a:schemeClr>
                </a:solidFill>
                <a:latin typeface="Chalkboard SE Regular"/>
                <a:cs typeface="Chalkboard SE Regular"/>
              </a:rPr>
              <a:t>Optical, mechanical integration of MPPC readout worked very well.</a:t>
            </a:r>
            <a:endParaRPr lang="en-US" sz="3600" dirty="0">
              <a:solidFill>
                <a:schemeClr val="accent5">
                  <a:lumMod val="75000"/>
                </a:schemeClr>
              </a:solidFill>
              <a:latin typeface="Chalkboard SE Regular"/>
              <a:cs typeface="Chalkboard SE Regular"/>
            </a:endParaRPr>
          </a:p>
          <a:p>
            <a:pPr marL="571500" indent="-571500" algn="l">
              <a:buFont typeface="Arial"/>
              <a:buChar char="•"/>
              <a:defRPr/>
            </a:pPr>
            <a:r>
              <a:rPr lang="en-US" sz="3600" dirty="0">
                <a:solidFill>
                  <a:srgbClr val="660066"/>
                </a:solidFill>
                <a:latin typeface="Chalkboard SE Regular"/>
                <a:cs typeface="Chalkboard SE Regular"/>
              </a:rPr>
              <a:t>No need for a mirror </a:t>
            </a:r>
            <a:r>
              <a:rPr lang="en-US" sz="3600" dirty="0" smtClean="0">
                <a:solidFill>
                  <a:srgbClr val="660066"/>
                </a:solidFill>
                <a:latin typeface="Chalkboard SE Regular"/>
                <a:cs typeface="Chalkboard SE Regular"/>
              </a:rPr>
              <a:t>or a </a:t>
            </a:r>
            <a:r>
              <a:rPr lang="en-US" sz="3600" dirty="0">
                <a:solidFill>
                  <a:srgbClr val="660066"/>
                </a:solidFill>
                <a:latin typeface="Chalkboard SE Regular"/>
                <a:cs typeface="Chalkboard SE Regular"/>
              </a:rPr>
              <a:t>diffusive reflector on the back side for final EM calorimeters</a:t>
            </a:r>
            <a:r>
              <a:rPr lang="en-US" sz="3600" dirty="0" smtClean="0">
                <a:solidFill>
                  <a:srgbClr val="660066"/>
                </a:solidFill>
                <a:latin typeface="Chalkboard SE Regular"/>
                <a:cs typeface="Chalkboard SE Regular"/>
              </a:rPr>
              <a:t>.</a:t>
            </a:r>
            <a:endParaRPr lang="en-US" sz="3600" dirty="0">
              <a:solidFill>
                <a:srgbClr val="0000FF"/>
              </a:solidFill>
              <a:latin typeface="Chalkboard SE Regular"/>
              <a:cs typeface="Chalkboard SE Regular"/>
            </a:endParaRPr>
          </a:p>
          <a:p>
            <a:pPr algn="l">
              <a:defRPr/>
            </a:pPr>
            <a:endParaRPr lang="en-US" sz="3600" dirty="0">
              <a:solidFill>
                <a:srgbClr val="0000FF"/>
              </a:solidFill>
              <a:latin typeface="Chalkboard SE Regular"/>
              <a:cs typeface="Chalkboard SE Regular"/>
            </a:endParaRPr>
          </a:p>
        </p:txBody>
      </p:sp>
      <p:sp>
        <p:nvSpPr>
          <p:cNvPr id="60421" name="TextBox 5"/>
          <p:cNvSpPr txBox="1">
            <a:spLocks noChangeArrowheads="1"/>
          </p:cNvSpPr>
          <p:nvPr/>
        </p:nvSpPr>
        <p:spPr bwMode="auto">
          <a:xfrm>
            <a:off x="12023725" y="9169400"/>
            <a:ext cx="65246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42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42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42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42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42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9pPr>
          </a:lstStyle>
          <a:p>
            <a:pPr eaLnBrk="1" hangingPunct="1"/>
            <a:r>
              <a:rPr lang="en-US" sz="3200">
                <a:latin typeface="Chalkboard SE Regular" charset="0"/>
                <a:cs typeface="Chalkboard SE Regular" charset="0"/>
              </a:rPr>
              <a:t>27</a:t>
            </a:r>
          </a:p>
        </p:txBody>
      </p:sp>
    </p:spTree>
    <p:extLst>
      <p:ext uri="{BB962C8B-B14F-4D97-AF65-F5344CB8AC3E}">
        <p14:creationId xmlns:p14="http://schemas.microsoft.com/office/powerpoint/2010/main" val="4180050404"/>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5" name="Picture 3"/>
          <p:cNvPicPr>
            <a:picLocks noChangeAspect="1"/>
          </p:cNvPicPr>
          <p:nvPr/>
        </p:nvPicPr>
        <p:blipFill>
          <a:blip r:embed="rId2">
            <a:extLst>
              <a:ext uri="{28A0092B-C50C-407E-A947-70E740481C1C}">
                <a14:useLocalDpi xmlns:a14="http://schemas.microsoft.com/office/drawing/2010/main" val="0"/>
              </a:ext>
            </a:extLst>
          </a:blip>
          <a:srcRect l="17482" t="10608" r="15884"/>
          <a:stretch>
            <a:fillRect/>
          </a:stretch>
        </p:blipFill>
        <p:spPr bwMode="auto">
          <a:xfrm>
            <a:off x="406400" y="3048000"/>
            <a:ext cx="391795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1746" name="Group 4"/>
          <p:cNvGrpSpPr>
            <a:grpSpLocks/>
          </p:cNvGrpSpPr>
          <p:nvPr/>
        </p:nvGrpSpPr>
        <p:grpSpPr bwMode="auto">
          <a:xfrm>
            <a:off x="4445000" y="2971800"/>
            <a:ext cx="4648200" cy="3276600"/>
            <a:chOff x="381000" y="1066800"/>
            <a:chExt cx="5116421" cy="2830366"/>
          </a:xfrm>
        </p:grpSpPr>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8632" y="1066800"/>
              <a:ext cx="4406972" cy="248891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7" name="Text Box 3"/>
            <p:cNvSpPr txBox="1">
              <a:spLocks noChangeArrowheads="1"/>
            </p:cNvSpPr>
            <p:nvPr/>
          </p:nvSpPr>
          <p:spPr bwMode="auto">
            <a:xfrm>
              <a:off x="1679327" y="1106568"/>
              <a:ext cx="2254161" cy="40727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81555" tIns="42409" rIns="81555" bIns="42409">
              <a:spAutoFit/>
            </a:bodyPr>
            <a:lstStyle>
              <a:lvl1pPr>
                <a:tabLst>
                  <a:tab pos="723900" algn="l"/>
                  <a:tab pos="1447800" algn="l"/>
                  <a:tab pos="2171700" algn="l"/>
                </a:tabLst>
                <a:defRPr>
                  <a:solidFill>
                    <a:srgbClr val="000000"/>
                  </a:solidFill>
                  <a:latin typeface="Arial" charset="0"/>
                  <a:ea typeface="ＭＳ Ｐゴシック" charset="0"/>
                  <a:cs typeface="Arial Unicode MS" charset="0"/>
                </a:defRPr>
              </a:lvl1pPr>
              <a:lvl2pPr>
                <a:tabLst>
                  <a:tab pos="723900" algn="l"/>
                  <a:tab pos="1447800" algn="l"/>
                  <a:tab pos="2171700" algn="l"/>
                </a:tabLst>
                <a:defRPr>
                  <a:solidFill>
                    <a:srgbClr val="000000"/>
                  </a:solidFill>
                  <a:latin typeface="Arial" charset="0"/>
                  <a:ea typeface="ＭＳ Ｐゴシック" charset="0"/>
                  <a:cs typeface="Arial Unicode MS" charset="0"/>
                </a:defRPr>
              </a:lvl2pPr>
              <a:lvl3pPr>
                <a:tabLst>
                  <a:tab pos="723900" algn="l"/>
                  <a:tab pos="1447800" algn="l"/>
                  <a:tab pos="2171700" algn="l"/>
                </a:tabLst>
                <a:defRPr>
                  <a:solidFill>
                    <a:srgbClr val="000000"/>
                  </a:solidFill>
                  <a:latin typeface="Arial" charset="0"/>
                  <a:ea typeface="ＭＳ Ｐゴシック" charset="0"/>
                  <a:cs typeface="Arial Unicode MS" charset="0"/>
                </a:defRPr>
              </a:lvl3pPr>
              <a:lvl4pPr>
                <a:tabLst>
                  <a:tab pos="723900" algn="l"/>
                  <a:tab pos="1447800" algn="l"/>
                  <a:tab pos="2171700" algn="l"/>
                </a:tabLst>
                <a:defRPr>
                  <a:solidFill>
                    <a:srgbClr val="000000"/>
                  </a:solidFill>
                  <a:latin typeface="Arial" charset="0"/>
                  <a:ea typeface="ＭＳ Ｐゴシック" charset="0"/>
                  <a:cs typeface="Arial Unicode MS" charset="0"/>
                </a:defRPr>
              </a:lvl4pPr>
              <a:lvl5pPr>
                <a:tabLst>
                  <a:tab pos="723900" algn="l"/>
                  <a:tab pos="1447800" algn="l"/>
                  <a:tab pos="2171700" algn="l"/>
                </a:tabLst>
                <a:defRPr>
                  <a:solidFill>
                    <a:srgbClr val="000000"/>
                  </a:solidFill>
                  <a:latin typeface="Arial" charset="0"/>
                  <a:ea typeface="ＭＳ Ｐゴシック" charset="0"/>
                  <a:cs typeface="Arial Unicode MS" charset="0"/>
                </a:defRPr>
              </a:lvl5pPr>
              <a:lvl6pPr marL="2514600" indent="-228600" defTabSz="449263" fontAlgn="base" hangingPunct="0">
                <a:lnSpc>
                  <a:spcPct val="93000"/>
                </a:lnSpc>
                <a:spcBef>
                  <a:spcPct val="0"/>
                </a:spcBef>
                <a:spcAft>
                  <a:spcPct val="0"/>
                </a:spcAft>
                <a:buClr>
                  <a:srgbClr val="000000"/>
                </a:buClr>
                <a:buSzPct val="100000"/>
                <a:buFont typeface="Times New Roman" charset="0"/>
                <a:tabLst>
                  <a:tab pos="723900" algn="l"/>
                  <a:tab pos="1447800" algn="l"/>
                  <a:tab pos="2171700" algn="l"/>
                </a:tabLst>
                <a:defRPr>
                  <a:solidFill>
                    <a:srgbClr val="000000"/>
                  </a:solidFill>
                  <a:latin typeface="Arial" charset="0"/>
                  <a:ea typeface="ＭＳ Ｐゴシック" charset="0"/>
                  <a:cs typeface="Arial Unicode MS" charset="0"/>
                </a:defRPr>
              </a:lvl6pPr>
              <a:lvl7pPr marL="2971800" indent="-228600" defTabSz="449263" fontAlgn="base" hangingPunct="0">
                <a:lnSpc>
                  <a:spcPct val="93000"/>
                </a:lnSpc>
                <a:spcBef>
                  <a:spcPct val="0"/>
                </a:spcBef>
                <a:spcAft>
                  <a:spcPct val="0"/>
                </a:spcAft>
                <a:buClr>
                  <a:srgbClr val="000000"/>
                </a:buClr>
                <a:buSzPct val="100000"/>
                <a:buFont typeface="Times New Roman" charset="0"/>
                <a:tabLst>
                  <a:tab pos="723900" algn="l"/>
                  <a:tab pos="1447800" algn="l"/>
                  <a:tab pos="2171700" algn="l"/>
                </a:tabLst>
                <a:defRPr>
                  <a:solidFill>
                    <a:srgbClr val="000000"/>
                  </a:solidFill>
                  <a:latin typeface="Arial" charset="0"/>
                  <a:ea typeface="ＭＳ Ｐゴシック" charset="0"/>
                  <a:cs typeface="Arial Unicode MS" charset="0"/>
                </a:defRPr>
              </a:lvl7pPr>
              <a:lvl8pPr marL="3429000" indent="-228600" defTabSz="449263" fontAlgn="base" hangingPunct="0">
                <a:lnSpc>
                  <a:spcPct val="93000"/>
                </a:lnSpc>
                <a:spcBef>
                  <a:spcPct val="0"/>
                </a:spcBef>
                <a:spcAft>
                  <a:spcPct val="0"/>
                </a:spcAft>
                <a:buClr>
                  <a:srgbClr val="000000"/>
                </a:buClr>
                <a:buSzPct val="100000"/>
                <a:buFont typeface="Times New Roman" charset="0"/>
                <a:tabLst>
                  <a:tab pos="723900" algn="l"/>
                  <a:tab pos="1447800" algn="l"/>
                  <a:tab pos="2171700" algn="l"/>
                </a:tabLst>
                <a:defRPr>
                  <a:solidFill>
                    <a:srgbClr val="000000"/>
                  </a:solidFill>
                  <a:latin typeface="Arial" charset="0"/>
                  <a:ea typeface="ＭＳ Ｐゴシック" charset="0"/>
                  <a:cs typeface="Arial Unicode MS" charset="0"/>
                </a:defRPr>
              </a:lvl8pPr>
              <a:lvl9pPr marL="3886200" indent="-228600" defTabSz="449263" fontAlgn="base" hangingPunct="0">
                <a:lnSpc>
                  <a:spcPct val="93000"/>
                </a:lnSpc>
                <a:spcBef>
                  <a:spcPct val="0"/>
                </a:spcBef>
                <a:spcAft>
                  <a:spcPct val="0"/>
                </a:spcAft>
                <a:buClr>
                  <a:srgbClr val="000000"/>
                </a:buClr>
                <a:buSzPct val="100000"/>
                <a:buFont typeface="Times New Roman" charset="0"/>
                <a:tabLst>
                  <a:tab pos="723900" algn="l"/>
                  <a:tab pos="1447800" algn="l"/>
                  <a:tab pos="2171700" algn="l"/>
                </a:tabLst>
                <a:defRPr>
                  <a:solidFill>
                    <a:srgbClr val="000000"/>
                  </a:solidFill>
                  <a:latin typeface="Arial" charset="0"/>
                  <a:ea typeface="ＭＳ Ｐゴシック" charset="0"/>
                  <a:cs typeface="Arial Unicode MS" charset="0"/>
                </a:defRPr>
              </a:lvl9pPr>
            </a:lstStyle>
            <a:p>
              <a:pPr>
                <a:buSzPct val="45000"/>
                <a:buFont typeface="Wingdings" charset="0"/>
                <a:buNone/>
                <a:defRPr/>
              </a:pPr>
              <a:r>
                <a:rPr lang="en-US" sz="1000" b="1" dirty="0">
                  <a:solidFill>
                    <a:srgbClr val="FFFFFF"/>
                  </a:solidFill>
                  <a:cs typeface="Arial" charset="0"/>
                </a:rPr>
                <a:t>dual-solenoid in common cryostat</a:t>
              </a:r>
            </a:p>
            <a:p>
              <a:pPr>
                <a:defRPr/>
              </a:pPr>
              <a:r>
                <a:rPr lang="en-US" sz="1100" b="1" dirty="0">
                  <a:solidFill>
                    <a:srgbClr val="FFFFFF"/>
                  </a:solidFill>
                  <a:cs typeface="Arial" charset="0"/>
                </a:rPr>
                <a:t>4 m inner coil</a:t>
              </a:r>
            </a:p>
          </p:txBody>
        </p:sp>
        <p:sp>
          <p:nvSpPr>
            <p:cNvPr id="8" name="Text Box 4"/>
            <p:cNvSpPr txBox="1">
              <a:spLocks noChangeArrowheads="1"/>
            </p:cNvSpPr>
            <p:nvPr/>
          </p:nvSpPr>
          <p:spPr bwMode="auto">
            <a:xfrm rot="16200000">
              <a:off x="459867" y="1545178"/>
              <a:ext cx="1103897" cy="23764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81555" tIns="42409" rIns="81555" bIns="42409">
              <a:spAutoFit/>
            </a:bodyPr>
            <a:lstStyle>
              <a:lvl1pPr>
                <a:tabLst>
                  <a:tab pos="723900" algn="l"/>
                </a:tabLst>
                <a:defRPr>
                  <a:solidFill>
                    <a:srgbClr val="000000"/>
                  </a:solidFill>
                  <a:latin typeface="Arial" charset="0"/>
                  <a:ea typeface="ＭＳ Ｐゴシック" charset="0"/>
                  <a:cs typeface="Arial Unicode MS" charset="0"/>
                </a:defRPr>
              </a:lvl1pPr>
              <a:lvl2pPr>
                <a:tabLst>
                  <a:tab pos="723900" algn="l"/>
                </a:tabLst>
                <a:defRPr>
                  <a:solidFill>
                    <a:srgbClr val="000000"/>
                  </a:solidFill>
                  <a:latin typeface="Arial" charset="0"/>
                  <a:ea typeface="ＭＳ Ｐゴシック" charset="0"/>
                  <a:cs typeface="Arial Unicode MS" charset="0"/>
                </a:defRPr>
              </a:lvl2pPr>
              <a:lvl3pPr>
                <a:tabLst>
                  <a:tab pos="723900" algn="l"/>
                </a:tabLst>
                <a:defRPr>
                  <a:solidFill>
                    <a:srgbClr val="000000"/>
                  </a:solidFill>
                  <a:latin typeface="Arial" charset="0"/>
                  <a:ea typeface="ＭＳ Ｐゴシック" charset="0"/>
                  <a:cs typeface="Arial Unicode MS" charset="0"/>
                </a:defRPr>
              </a:lvl3pPr>
              <a:lvl4pPr>
                <a:tabLst>
                  <a:tab pos="723900" algn="l"/>
                </a:tabLst>
                <a:defRPr>
                  <a:solidFill>
                    <a:srgbClr val="000000"/>
                  </a:solidFill>
                  <a:latin typeface="Arial" charset="0"/>
                  <a:ea typeface="ＭＳ Ｐゴシック" charset="0"/>
                  <a:cs typeface="Arial Unicode MS" charset="0"/>
                </a:defRPr>
              </a:lvl4pPr>
              <a:lvl5pPr>
                <a:tabLst>
                  <a:tab pos="723900" algn="l"/>
                </a:tabLst>
                <a:defRPr>
                  <a:solidFill>
                    <a:srgbClr val="000000"/>
                  </a:solidFill>
                  <a:latin typeface="Arial" charset="0"/>
                  <a:ea typeface="ＭＳ Ｐゴシック" charset="0"/>
                  <a:cs typeface="Arial Unicode MS" charset="0"/>
                </a:defRPr>
              </a:lvl5pPr>
              <a:lvl6pPr marL="2514600" indent="-228600" defTabSz="449263" fontAlgn="base" hangingPunct="0">
                <a:lnSpc>
                  <a:spcPct val="93000"/>
                </a:lnSpc>
                <a:spcBef>
                  <a:spcPct val="0"/>
                </a:spcBef>
                <a:spcAft>
                  <a:spcPct val="0"/>
                </a:spcAft>
                <a:buClr>
                  <a:srgbClr val="000000"/>
                </a:buClr>
                <a:buSzPct val="100000"/>
                <a:buFont typeface="Times New Roman" charset="0"/>
                <a:tabLst>
                  <a:tab pos="723900" algn="l"/>
                </a:tabLst>
                <a:defRPr>
                  <a:solidFill>
                    <a:srgbClr val="000000"/>
                  </a:solidFill>
                  <a:latin typeface="Arial" charset="0"/>
                  <a:ea typeface="ＭＳ Ｐゴシック" charset="0"/>
                  <a:cs typeface="Arial Unicode MS" charset="0"/>
                </a:defRPr>
              </a:lvl6pPr>
              <a:lvl7pPr marL="2971800" indent="-228600" defTabSz="449263" fontAlgn="base" hangingPunct="0">
                <a:lnSpc>
                  <a:spcPct val="93000"/>
                </a:lnSpc>
                <a:spcBef>
                  <a:spcPct val="0"/>
                </a:spcBef>
                <a:spcAft>
                  <a:spcPct val="0"/>
                </a:spcAft>
                <a:buClr>
                  <a:srgbClr val="000000"/>
                </a:buClr>
                <a:buSzPct val="100000"/>
                <a:buFont typeface="Times New Roman" charset="0"/>
                <a:tabLst>
                  <a:tab pos="723900" algn="l"/>
                </a:tabLst>
                <a:defRPr>
                  <a:solidFill>
                    <a:srgbClr val="000000"/>
                  </a:solidFill>
                  <a:latin typeface="Arial" charset="0"/>
                  <a:ea typeface="ＭＳ Ｐゴシック" charset="0"/>
                  <a:cs typeface="Arial Unicode MS" charset="0"/>
                </a:defRPr>
              </a:lvl7pPr>
              <a:lvl8pPr marL="3429000" indent="-228600" defTabSz="449263" fontAlgn="base" hangingPunct="0">
                <a:lnSpc>
                  <a:spcPct val="93000"/>
                </a:lnSpc>
                <a:spcBef>
                  <a:spcPct val="0"/>
                </a:spcBef>
                <a:spcAft>
                  <a:spcPct val="0"/>
                </a:spcAft>
                <a:buClr>
                  <a:srgbClr val="000000"/>
                </a:buClr>
                <a:buSzPct val="100000"/>
                <a:buFont typeface="Times New Roman" charset="0"/>
                <a:tabLst>
                  <a:tab pos="723900" algn="l"/>
                </a:tabLst>
                <a:defRPr>
                  <a:solidFill>
                    <a:srgbClr val="000000"/>
                  </a:solidFill>
                  <a:latin typeface="Arial" charset="0"/>
                  <a:ea typeface="ＭＳ Ｐゴシック" charset="0"/>
                  <a:cs typeface="Arial Unicode MS" charset="0"/>
                </a:defRPr>
              </a:lvl8pPr>
              <a:lvl9pPr marL="3886200" indent="-228600" defTabSz="449263" fontAlgn="base" hangingPunct="0">
                <a:lnSpc>
                  <a:spcPct val="93000"/>
                </a:lnSpc>
                <a:spcBef>
                  <a:spcPct val="0"/>
                </a:spcBef>
                <a:spcAft>
                  <a:spcPct val="0"/>
                </a:spcAft>
                <a:buClr>
                  <a:srgbClr val="000000"/>
                </a:buClr>
                <a:buSzPct val="100000"/>
                <a:buFont typeface="Times New Roman" charset="0"/>
                <a:tabLst>
                  <a:tab pos="723900" algn="l"/>
                </a:tabLst>
                <a:defRPr>
                  <a:solidFill>
                    <a:srgbClr val="000000"/>
                  </a:solidFill>
                  <a:latin typeface="Arial" charset="0"/>
                  <a:ea typeface="ＭＳ Ｐゴシック" charset="0"/>
                  <a:cs typeface="Arial Unicode MS" charset="0"/>
                </a:defRPr>
              </a:lvl9pPr>
            </a:lstStyle>
            <a:p>
              <a:pPr>
                <a:defRPr/>
              </a:pPr>
              <a:r>
                <a:rPr lang="en-US" sz="1000" b="1">
                  <a:solidFill>
                    <a:srgbClr val="FFFFFF"/>
                  </a:solidFill>
                  <a:cs typeface="Arial" charset="0"/>
                </a:rPr>
                <a:t>EM calorimeter</a:t>
              </a:r>
            </a:p>
          </p:txBody>
        </p:sp>
        <p:sp>
          <p:nvSpPr>
            <p:cNvPr id="9" name="Text Box 5"/>
            <p:cNvSpPr txBox="1">
              <a:spLocks noChangeArrowheads="1"/>
            </p:cNvSpPr>
            <p:nvPr/>
          </p:nvSpPr>
          <p:spPr bwMode="auto">
            <a:xfrm rot="16200000">
              <a:off x="947458" y="1542343"/>
              <a:ext cx="1002422" cy="3914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81555" tIns="42409" rIns="81555" bIns="42409">
              <a:spAutoFit/>
            </a:bodyPr>
            <a:lstStyle>
              <a:lvl1pPr>
                <a:tabLst>
                  <a:tab pos="723900" algn="l"/>
                </a:tabLst>
                <a:defRPr>
                  <a:solidFill>
                    <a:srgbClr val="000000"/>
                  </a:solidFill>
                  <a:latin typeface="Arial" charset="0"/>
                  <a:ea typeface="ＭＳ Ｐゴシック" charset="0"/>
                  <a:cs typeface="Arial Unicode MS" charset="0"/>
                </a:defRPr>
              </a:lvl1pPr>
              <a:lvl2pPr>
                <a:tabLst>
                  <a:tab pos="723900" algn="l"/>
                </a:tabLst>
                <a:defRPr>
                  <a:solidFill>
                    <a:srgbClr val="000000"/>
                  </a:solidFill>
                  <a:latin typeface="Arial" charset="0"/>
                  <a:ea typeface="ＭＳ Ｐゴシック" charset="0"/>
                  <a:cs typeface="Arial Unicode MS" charset="0"/>
                </a:defRPr>
              </a:lvl2pPr>
              <a:lvl3pPr>
                <a:tabLst>
                  <a:tab pos="723900" algn="l"/>
                </a:tabLst>
                <a:defRPr>
                  <a:solidFill>
                    <a:srgbClr val="000000"/>
                  </a:solidFill>
                  <a:latin typeface="Arial" charset="0"/>
                  <a:ea typeface="ＭＳ Ｐゴシック" charset="0"/>
                  <a:cs typeface="Arial Unicode MS" charset="0"/>
                </a:defRPr>
              </a:lvl3pPr>
              <a:lvl4pPr>
                <a:tabLst>
                  <a:tab pos="723900" algn="l"/>
                </a:tabLst>
                <a:defRPr>
                  <a:solidFill>
                    <a:srgbClr val="000000"/>
                  </a:solidFill>
                  <a:latin typeface="Arial" charset="0"/>
                  <a:ea typeface="ＭＳ Ｐゴシック" charset="0"/>
                  <a:cs typeface="Arial Unicode MS" charset="0"/>
                </a:defRPr>
              </a:lvl4pPr>
              <a:lvl5pPr>
                <a:tabLst>
                  <a:tab pos="723900" algn="l"/>
                </a:tabLst>
                <a:defRPr>
                  <a:solidFill>
                    <a:srgbClr val="000000"/>
                  </a:solidFill>
                  <a:latin typeface="Arial" charset="0"/>
                  <a:ea typeface="ＭＳ Ｐゴシック" charset="0"/>
                  <a:cs typeface="Arial Unicode MS" charset="0"/>
                </a:defRPr>
              </a:lvl5pPr>
              <a:lvl6pPr marL="2514600" indent="-228600" defTabSz="449263" fontAlgn="base" hangingPunct="0">
                <a:lnSpc>
                  <a:spcPct val="93000"/>
                </a:lnSpc>
                <a:spcBef>
                  <a:spcPct val="0"/>
                </a:spcBef>
                <a:spcAft>
                  <a:spcPct val="0"/>
                </a:spcAft>
                <a:buClr>
                  <a:srgbClr val="000000"/>
                </a:buClr>
                <a:buSzPct val="100000"/>
                <a:buFont typeface="Times New Roman" charset="0"/>
                <a:tabLst>
                  <a:tab pos="723900" algn="l"/>
                </a:tabLst>
                <a:defRPr>
                  <a:solidFill>
                    <a:srgbClr val="000000"/>
                  </a:solidFill>
                  <a:latin typeface="Arial" charset="0"/>
                  <a:ea typeface="ＭＳ Ｐゴシック" charset="0"/>
                  <a:cs typeface="Arial Unicode MS" charset="0"/>
                </a:defRPr>
              </a:lvl6pPr>
              <a:lvl7pPr marL="2971800" indent="-228600" defTabSz="449263" fontAlgn="base" hangingPunct="0">
                <a:lnSpc>
                  <a:spcPct val="93000"/>
                </a:lnSpc>
                <a:spcBef>
                  <a:spcPct val="0"/>
                </a:spcBef>
                <a:spcAft>
                  <a:spcPct val="0"/>
                </a:spcAft>
                <a:buClr>
                  <a:srgbClr val="000000"/>
                </a:buClr>
                <a:buSzPct val="100000"/>
                <a:buFont typeface="Times New Roman" charset="0"/>
                <a:tabLst>
                  <a:tab pos="723900" algn="l"/>
                </a:tabLst>
                <a:defRPr>
                  <a:solidFill>
                    <a:srgbClr val="000000"/>
                  </a:solidFill>
                  <a:latin typeface="Arial" charset="0"/>
                  <a:ea typeface="ＭＳ Ｐゴシック" charset="0"/>
                  <a:cs typeface="Arial Unicode MS" charset="0"/>
                </a:defRPr>
              </a:lvl7pPr>
              <a:lvl8pPr marL="3429000" indent="-228600" defTabSz="449263" fontAlgn="base" hangingPunct="0">
                <a:lnSpc>
                  <a:spcPct val="93000"/>
                </a:lnSpc>
                <a:spcBef>
                  <a:spcPct val="0"/>
                </a:spcBef>
                <a:spcAft>
                  <a:spcPct val="0"/>
                </a:spcAft>
                <a:buClr>
                  <a:srgbClr val="000000"/>
                </a:buClr>
                <a:buSzPct val="100000"/>
                <a:buFont typeface="Times New Roman" charset="0"/>
                <a:tabLst>
                  <a:tab pos="723900" algn="l"/>
                </a:tabLst>
                <a:defRPr>
                  <a:solidFill>
                    <a:srgbClr val="000000"/>
                  </a:solidFill>
                  <a:latin typeface="Arial" charset="0"/>
                  <a:ea typeface="ＭＳ Ｐゴシック" charset="0"/>
                  <a:cs typeface="Arial Unicode MS" charset="0"/>
                </a:defRPr>
              </a:lvl8pPr>
              <a:lvl9pPr marL="3886200" indent="-228600" defTabSz="449263" fontAlgn="base" hangingPunct="0">
                <a:lnSpc>
                  <a:spcPct val="93000"/>
                </a:lnSpc>
                <a:spcBef>
                  <a:spcPct val="0"/>
                </a:spcBef>
                <a:spcAft>
                  <a:spcPct val="0"/>
                </a:spcAft>
                <a:buClr>
                  <a:srgbClr val="000000"/>
                </a:buClr>
                <a:buSzPct val="100000"/>
                <a:buFont typeface="Times New Roman" charset="0"/>
                <a:tabLst>
                  <a:tab pos="723900" algn="l"/>
                </a:tabLst>
                <a:defRPr>
                  <a:solidFill>
                    <a:srgbClr val="000000"/>
                  </a:solidFill>
                  <a:latin typeface="Arial" charset="0"/>
                  <a:ea typeface="ＭＳ Ｐゴシック" charset="0"/>
                  <a:cs typeface="Arial Unicode MS" charset="0"/>
                </a:defRPr>
              </a:lvl9pPr>
            </a:lstStyle>
            <a:p>
              <a:pPr>
                <a:defRPr/>
              </a:pPr>
              <a:r>
                <a:rPr lang="en-US" sz="1000" b="1">
                  <a:cs typeface="Arial" charset="0"/>
                </a:rPr>
                <a:t>e/π threshold</a:t>
              </a:r>
            </a:p>
            <a:p>
              <a:pPr>
                <a:defRPr/>
              </a:pPr>
              <a:r>
                <a:rPr lang="en-US" sz="1000" b="1">
                  <a:cs typeface="Arial" charset="0"/>
                </a:rPr>
                <a:t>Cherenkov</a:t>
              </a:r>
            </a:p>
          </p:txBody>
        </p:sp>
        <p:sp>
          <p:nvSpPr>
            <p:cNvPr id="10" name="Text Box 6"/>
            <p:cNvSpPr txBox="1">
              <a:spLocks noChangeArrowheads="1"/>
            </p:cNvSpPr>
            <p:nvPr/>
          </p:nvSpPr>
          <p:spPr bwMode="auto">
            <a:xfrm>
              <a:off x="4029595" y="1432938"/>
              <a:ext cx="697218" cy="54714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81555" tIns="42409" rIns="81555" bIns="42409">
              <a:spAutoFit/>
            </a:bodyPr>
            <a:lstStyle>
              <a:lvl1pPr>
                <a:tabLst>
                  <a:tab pos="723900" algn="l"/>
                </a:tabLst>
                <a:defRPr>
                  <a:solidFill>
                    <a:srgbClr val="000000"/>
                  </a:solidFill>
                  <a:latin typeface="Arial" charset="0"/>
                  <a:ea typeface="ＭＳ Ｐゴシック" charset="0"/>
                  <a:cs typeface="Arial Unicode MS" charset="0"/>
                </a:defRPr>
              </a:lvl1pPr>
              <a:lvl2pPr>
                <a:tabLst>
                  <a:tab pos="723900" algn="l"/>
                </a:tabLst>
                <a:defRPr>
                  <a:solidFill>
                    <a:srgbClr val="000000"/>
                  </a:solidFill>
                  <a:latin typeface="Arial" charset="0"/>
                  <a:ea typeface="ＭＳ Ｐゴシック" charset="0"/>
                  <a:cs typeface="Arial Unicode MS" charset="0"/>
                </a:defRPr>
              </a:lvl2pPr>
              <a:lvl3pPr>
                <a:tabLst>
                  <a:tab pos="723900" algn="l"/>
                </a:tabLst>
                <a:defRPr>
                  <a:solidFill>
                    <a:srgbClr val="000000"/>
                  </a:solidFill>
                  <a:latin typeface="Arial" charset="0"/>
                  <a:ea typeface="ＭＳ Ｐゴシック" charset="0"/>
                  <a:cs typeface="Arial Unicode MS" charset="0"/>
                </a:defRPr>
              </a:lvl3pPr>
              <a:lvl4pPr>
                <a:tabLst>
                  <a:tab pos="723900" algn="l"/>
                </a:tabLst>
                <a:defRPr>
                  <a:solidFill>
                    <a:srgbClr val="000000"/>
                  </a:solidFill>
                  <a:latin typeface="Arial" charset="0"/>
                  <a:ea typeface="ＭＳ Ｐゴシック" charset="0"/>
                  <a:cs typeface="Arial Unicode MS" charset="0"/>
                </a:defRPr>
              </a:lvl4pPr>
              <a:lvl5pPr>
                <a:tabLst>
                  <a:tab pos="723900" algn="l"/>
                </a:tabLst>
                <a:defRPr>
                  <a:solidFill>
                    <a:srgbClr val="000000"/>
                  </a:solidFill>
                  <a:latin typeface="Arial" charset="0"/>
                  <a:ea typeface="ＭＳ Ｐゴシック" charset="0"/>
                  <a:cs typeface="Arial Unicode MS" charset="0"/>
                </a:defRPr>
              </a:lvl5pPr>
              <a:lvl6pPr marL="2514600" indent="-228600" defTabSz="449263" fontAlgn="base" hangingPunct="0">
                <a:lnSpc>
                  <a:spcPct val="93000"/>
                </a:lnSpc>
                <a:spcBef>
                  <a:spcPct val="0"/>
                </a:spcBef>
                <a:spcAft>
                  <a:spcPct val="0"/>
                </a:spcAft>
                <a:buClr>
                  <a:srgbClr val="000000"/>
                </a:buClr>
                <a:buSzPct val="100000"/>
                <a:buFont typeface="Times New Roman" charset="0"/>
                <a:tabLst>
                  <a:tab pos="723900" algn="l"/>
                </a:tabLst>
                <a:defRPr>
                  <a:solidFill>
                    <a:srgbClr val="000000"/>
                  </a:solidFill>
                  <a:latin typeface="Arial" charset="0"/>
                  <a:ea typeface="ＭＳ Ｐゴシック" charset="0"/>
                  <a:cs typeface="Arial Unicode MS" charset="0"/>
                </a:defRPr>
              </a:lvl6pPr>
              <a:lvl7pPr marL="2971800" indent="-228600" defTabSz="449263" fontAlgn="base" hangingPunct="0">
                <a:lnSpc>
                  <a:spcPct val="93000"/>
                </a:lnSpc>
                <a:spcBef>
                  <a:spcPct val="0"/>
                </a:spcBef>
                <a:spcAft>
                  <a:spcPct val="0"/>
                </a:spcAft>
                <a:buClr>
                  <a:srgbClr val="000000"/>
                </a:buClr>
                <a:buSzPct val="100000"/>
                <a:buFont typeface="Times New Roman" charset="0"/>
                <a:tabLst>
                  <a:tab pos="723900" algn="l"/>
                </a:tabLst>
                <a:defRPr>
                  <a:solidFill>
                    <a:srgbClr val="000000"/>
                  </a:solidFill>
                  <a:latin typeface="Arial" charset="0"/>
                  <a:ea typeface="ＭＳ Ｐゴシック" charset="0"/>
                  <a:cs typeface="Arial Unicode MS" charset="0"/>
                </a:defRPr>
              </a:lvl7pPr>
              <a:lvl8pPr marL="3429000" indent="-228600" defTabSz="449263" fontAlgn="base" hangingPunct="0">
                <a:lnSpc>
                  <a:spcPct val="93000"/>
                </a:lnSpc>
                <a:spcBef>
                  <a:spcPct val="0"/>
                </a:spcBef>
                <a:spcAft>
                  <a:spcPct val="0"/>
                </a:spcAft>
                <a:buClr>
                  <a:srgbClr val="000000"/>
                </a:buClr>
                <a:buSzPct val="100000"/>
                <a:buFont typeface="Times New Roman" charset="0"/>
                <a:tabLst>
                  <a:tab pos="723900" algn="l"/>
                </a:tabLst>
                <a:defRPr>
                  <a:solidFill>
                    <a:srgbClr val="000000"/>
                  </a:solidFill>
                  <a:latin typeface="Arial" charset="0"/>
                  <a:ea typeface="ＭＳ Ｐゴシック" charset="0"/>
                  <a:cs typeface="Arial Unicode MS" charset="0"/>
                </a:defRPr>
              </a:lvl8pPr>
              <a:lvl9pPr marL="3886200" indent="-228600" defTabSz="449263" fontAlgn="base" hangingPunct="0">
                <a:lnSpc>
                  <a:spcPct val="93000"/>
                </a:lnSpc>
                <a:spcBef>
                  <a:spcPct val="0"/>
                </a:spcBef>
                <a:spcAft>
                  <a:spcPct val="0"/>
                </a:spcAft>
                <a:buClr>
                  <a:srgbClr val="000000"/>
                </a:buClr>
                <a:buSzPct val="100000"/>
                <a:buFont typeface="Times New Roman" charset="0"/>
                <a:tabLst>
                  <a:tab pos="723900" algn="l"/>
                </a:tabLst>
                <a:defRPr>
                  <a:solidFill>
                    <a:srgbClr val="000000"/>
                  </a:solidFill>
                  <a:latin typeface="Arial" charset="0"/>
                  <a:ea typeface="ＭＳ Ｐゴシック" charset="0"/>
                  <a:cs typeface="Arial Unicode MS" charset="0"/>
                </a:defRPr>
              </a:lvl9pPr>
            </a:lstStyle>
            <a:p>
              <a:pPr>
                <a:buSzPct val="45000"/>
                <a:buFont typeface="Wingdings" charset="0"/>
                <a:buNone/>
                <a:defRPr/>
              </a:pPr>
              <a:r>
                <a:rPr lang="en-US" sz="1000" b="1">
                  <a:solidFill>
                    <a:srgbClr val="FFFFFF"/>
                  </a:solidFill>
                  <a:cs typeface="Arial" charset="0"/>
                </a:rPr>
                <a:t>RICH</a:t>
              </a:r>
            </a:p>
            <a:p>
              <a:pPr>
                <a:defRPr/>
              </a:pPr>
              <a:r>
                <a:rPr lang="en-US" sz="1000" b="1">
                  <a:solidFill>
                    <a:srgbClr val="FFFFFF"/>
                  </a:solidFill>
                  <a:cs typeface="Arial" charset="0"/>
                </a:rPr>
                <a:t>+</a:t>
              </a:r>
            </a:p>
            <a:p>
              <a:pPr>
                <a:defRPr/>
              </a:pPr>
              <a:r>
                <a:rPr lang="en-US" sz="1000" b="1">
                  <a:solidFill>
                    <a:srgbClr val="FFFFFF"/>
                  </a:solidFill>
                  <a:cs typeface="Arial" charset="0"/>
                </a:rPr>
                <a:t>TORCH?</a:t>
              </a:r>
            </a:p>
          </p:txBody>
        </p:sp>
        <p:sp>
          <p:nvSpPr>
            <p:cNvPr id="11" name="Text Box 7"/>
            <p:cNvSpPr txBox="1">
              <a:spLocks noChangeArrowheads="1"/>
            </p:cNvSpPr>
            <p:nvPr/>
          </p:nvSpPr>
          <p:spPr bwMode="auto">
            <a:xfrm>
              <a:off x="2296163" y="2887888"/>
              <a:ext cx="1085143" cy="2399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81555" tIns="42409" rIns="81555" bIns="42409">
              <a:spAutoFit/>
            </a:bodyPr>
            <a:lstStyle>
              <a:lvl1pPr>
                <a:tabLst>
                  <a:tab pos="723900" algn="l"/>
                </a:tabLst>
                <a:defRPr>
                  <a:solidFill>
                    <a:srgbClr val="000000"/>
                  </a:solidFill>
                  <a:latin typeface="Arial" charset="0"/>
                  <a:ea typeface="ＭＳ Ｐゴシック" charset="0"/>
                  <a:cs typeface="Arial Unicode MS" charset="0"/>
                </a:defRPr>
              </a:lvl1pPr>
              <a:lvl2pPr>
                <a:tabLst>
                  <a:tab pos="723900" algn="l"/>
                </a:tabLst>
                <a:defRPr>
                  <a:solidFill>
                    <a:srgbClr val="000000"/>
                  </a:solidFill>
                  <a:latin typeface="Arial" charset="0"/>
                  <a:ea typeface="ＭＳ Ｐゴシック" charset="0"/>
                  <a:cs typeface="Arial Unicode MS" charset="0"/>
                </a:defRPr>
              </a:lvl2pPr>
              <a:lvl3pPr>
                <a:tabLst>
                  <a:tab pos="723900" algn="l"/>
                </a:tabLst>
                <a:defRPr>
                  <a:solidFill>
                    <a:srgbClr val="000000"/>
                  </a:solidFill>
                  <a:latin typeface="Arial" charset="0"/>
                  <a:ea typeface="ＭＳ Ｐゴシック" charset="0"/>
                  <a:cs typeface="Arial Unicode MS" charset="0"/>
                </a:defRPr>
              </a:lvl3pPr>
              <a:lvl4pPr>
                <a:tabLst>
                  <a:tab pos="723900" algn="l"/>
                </a:tabLst>
                <a:defRPr>
                  <a:solidFill>
                    <a:srgbClr val="000000"/>
                  </a:solidFill>
                  <a:latin typeface="Arial" charset="0"/>
                  <a:ea typeface="ＭＳ Ｐゴシック" charset="0"/>
                  <a:cs typeface="Arial Unicode MS" charset="0"/>
                </a:defRPr>
              </a:lvl4pPr>
              <a:lvl5pPr>
                <a:tabLst>
                  <a:tab pos="723900" algn="l"/>
                </a:tabLst>
                <a:defRPr>
                  <a:solidFill>
                    <a:srgbClr val="000000"/>
                  </a:solidFill>
                  <a:latin typeface="Arial" charset="0"/>
                  <a:ea typeface="ＭＳ Ｐゴシック" charset="0"/>
                  <a:cs typeface="Arial Unicode MS" charset="0"/>
                </a:defRPr>
              </a:lvl5pPr>
              <a:lvl6pPr marL="2514600" indent="-228600" defTabSz="449263" fontAlgn="base" hangingPunct="0">
                <a:lnSpc>
                  <a:spcPct val="93000"/>
                </a:lnSpc>
                <a:spcBef>
                  <a:spcPct val="0"/>
                </a:spcBef>
                <a:spcAft>
                  <a:spcPct val="0"/>
                </a:spcAft>
                <a:buClr>
                  <a:srgbClr val="000000"/>
                </a:buClr>
                <a:buSzPct val="100000"/>
                <a:buFont typeface="Times New Roman" charset="0"/>
                <a:tabLst>
                  <a:tab pos="723900" algn="l"/>
                </a:tabLst>
                <a:defRPr>
                  <a:solidFill>
                    <a:srgbClr val="000000"/>
                  </a:solidFill>
                  <a:latin typeface="Arial" charset="0"/>
                  <a:ea typeface="ＭＳ Ｐゴシック" charset="0"/>
                  <a:cs typeface="Arial Unicode MS" charset="0"/>
                </a:defRPr>
              </a:lvl6pPr>
              <a:lvl7pPr marL="2971800" indent="-228600" defTabSz="449263" fontAlgn="base" hangingPunct="0">
                <a:lnSpc>
                  <a:spcPct val="93000"/>
                </a:lnSpc>
                <a:spcBef>
                  <a:spcPct val="0"/>
                </a:spcBef>
                <a:spcAft>
                  <a:spcPct val="0"/>
                </a:spcAft>
                <a:buClr>
                  <a:srgbClr val="000000"/>
                </a:buClr>
                <a:buSzPct val="100000"/>
                <a:buFont typeface="Times New Roman" charset="0"/>
                <a:tabLst>
                  <a:tab pos="723900" algn="l"/>
                </a:tabLst>
                <a:defRPr>
                  <a:solidFill>
                    <a:srgbClr val="000000"/>
                  </a:solidFill>
                  <a:latin typeface="Arial" charset="0"/>
                  <a:ea typeface="ＭＳ Ｐゴシック" charset="0"/>
                  <a:cs typeface="Arial Unicode MS" charset="0"/>
                </a:defRPr>
              </a:lvl7pPr>
              <a:lvl8pPr marL="3429000" indent="-228600" defTabSz="449263" fontAlgn="base" hangingPunct="0">
                <a:lnSpc>
                  <a:spcPct val="93000"/>
                </a:lnSpc>
                <a:spcBef>
                  <a:spcPct val="0"/>
                </a:spcBef>
                <a:spcAft>
                  <a:spcPct val="0"/>
                </a:spcAft>
                <a:buClr>
                  <a:srgbClr val="000000"/>
                </a:buClr>
                <a:buSzPct val="100000"/>
                <a:buFont typeface="Times New Roman" charset="0"/>
                <a:tabLst>
                  <a:tab pos="723900" algn="l"/>
                </a:tabLst>
                <a:defRPr>
                  <a:solidFill>
                    <a:srgbClr val="000000"/>
                  </a:solidFill>
                  <a:latin typeface="Arial" charset="0"/>
                  <a:ea typeface="ＭＳ Ｐゴシック" charset="0"/>
                  <a:cs typeface="Arial Unicode MS" charset="0"/>
                </a:defRPr>
              </a:lvl8pPr>
              <a:lvl9pPr marL="3886200" indent="-228600" defTabSz="449263" fontAlgn="base" hangingPunct="0">
                <a:lnSpc>
                  <a:spcPct val="93000"/>
                </a:lnSpc>
                <a:spcBef>
                  <a:spcPct val="0"/>
                </a:spcBef>
                <a:spcAft>
                  <a:spcPct val="0"/>
                </a:spcAft>
                <a:buClr>
                  <a:srgbClr val="000000"/>
                </a:buClr>
                <a:buSzPct val="100000"/>
                <a:buFont typeface="Times New Roman" charset="0"/>
                <a:tabLst>
                  <a:tab pos="723900" algn="l"/>
                </a:tabLst>
                <a:defRPr>
                  <a:solidFill>
                    <a:srgbClr val="000000"/>
                  </a:solidFill>
                  <a:latin typeface="Arial" charset="0"/>
                  <a:ea typeface="ＭＳ Ｐゴシック" charset="0"/>
                  <a:cs typeface="Arial Unicode MS" charset="0"/>
                </a:defRPr>
              </a:lvl9pPr>
            </a:lstStyle>
            <a:p>
              <a:pPr>
                <a:buSzPct val="45000"/>
                <a:buFont typeface="Wingdings" charset="0"/>
                <a:buNone/>
                <a:defRPr/>
              </a:pPr>
              <a:r>
                <a:rPr lang="en-US" sz="1000" b="1">
                  <a:solidFill>
                    <a:srgbClr val="FFFFFF"/>
                  </a:solidFill>
                  <a:cs typeface="Arial" charset="0"/>
                </a:rPr>
                <a:t>EM calorimeter</a:t>
              </a:r>
            </a:p>
          </p:txBody>
        </p:sp>
        <p:sp>
          <p:nvSpPr>
            <p:cNvPr id="12" name="Text Box 8"/>
            <p:cNvSpPr txBox="1">
              <a:spLocks noChangeArrowheads="1"/>
            </p:cNvSpPr>
            <p:nvPr/>
          </p:nvSpPr>
          <p:spPr bwMode="auto">
            <a:xfrm rot="16200000">
              <a:off x="4445525" y="1513825"/>
              <a:ext cx="1102526" cy="23590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81555" tIns="42409" rIns="81555" bIns="42409">
              <a:spAutoFit/>
            </a:bodyPr>
            <a:lstStyle>
              <a:lvl1pPr>
                <a:tabLst>
                  <a:tab pos="723900" algn="l"/>
                </a:tabLst>
                <a:defRPr>
                  <a:solidFill>
                    <a:srgbClr val="000000"/>
                  </a:solidFill>
                  <a:latin typeface="Arial" charset="0"/>
                  <a:ea typeface="ＭＳ Ｐゴシック" charset="0"/>
                  <a:cs typeface="Arial Unicode MS" charset="0"/>
                </a:defRPr>
              </a:lvl1pPr>
              <a:lvl2pPr>
                <a:tabLst>
                  <a:tab pos="723900" algn="l"/>
                </a:tabLst>
                <a:defRPr>
                  <a:solidFill>
                    <a:srgbClr val="000000"/>
                  </a:solidFill>
                  <a:latin typeface="Arial" charset="0"/>
                  <a:ea typeface="ＭＳ Ｐゴシック" charset="0"/>
                  <a:cs typeface="Arial Unicode MS" charset="0"/>
                </a:defRPr>
              </a:lvl2pPr>
              <a:lvl3pPr>
                <a:tabLst>
                  <a:tab pos="723900" algn="l"/>
                </a:tabLst>
                <a:defRPr>
                  <a:solidFill>
                    <a:srgbClr val="000000"/>
                  </a:solidFill>
                  <a:latin typeface="Arial" charset="0"/>
                  <a:ea typeface="ＭＳ Ｐゴシック" charset="0"/>
                  <a:cs typeface="Arial Unicode MS" charset="0"/>
                </a:defRPr>
              </a:lvl3pPr>
              <a:lvl4pPr>
                <a:tabLst>
                  <a:tab pos="723900" algn="l"/>
                </a:tabLst>
                <a:defRPr>
                  <a:solidFill>
                    <a:srgbClr val="000000"/>
                  </a:solidFill>
                  <a:latin typeface="Arial" charset="0"/>
                  <a:ea typeface="ＭＳ Ｐゴシック" charset="0"/>
                  <a:cs typeface="Arial Unicode MS" charset="0"/>
                </a:defRPr>
              </a:lvl4pPr>
              <a:lvl5pPr>
                <a:tabLst>
                  <a:tab pos="723900" algn="l"/>
                </a:tabLst>
                <a:defRPr>
                  <a:solidFill>
                    <a:srgbClr val="000000"/>
                  </a:solidFill>
                  <a:latin typeface="Arial" charset="0"/>
                  <a:ea typeface="ＭＳ Ｐゴシック" charset="0"/>
                  <a:cs typeface="Arial Unicode MS" charset="0"/>
                </a:defRPr>
              </a:lvl5pPr>
              <a:lvl6pPr marL="2514600" indent="-228600" defTabSz="449263" fontAlgn="base" hangingPunct="0">
                <a:lnSpc>
                  <a:spcPct val="93000"/>
                </a:lnSpc>
                <a:spcBef>
                  <a:spcPct val="0"/>
                </a:spcBef>
                <a:spcAft>
                  <a:spcPct val="0"/>
                </a:spcAft>
                <a:buClr>
                  <a:srgbClr val="000000"/>
                </a:buClr>
                <a:buSzPct val="100000"/>
                <a:buFont typeface="Times New Roman" charset="0"/>
                <a:tabLst>
                  <a:tab pos="723900" algn="l"/>
                </a:tabLst>
                <a:defRPr>
                  <a:solidFill>
                    <a:srgbClr val="000000"/>
                  </a:solidFill>
                  <a:latin typeface="Arial" charset="0"/>
                  <a:ea typeface="ＭＳ Ｐゴシック" charset="0"/>
                  <a:cs typeface="Arial Unicode MS" charset="0"/>
                </a:defRPr>
              </a:lvl6pPr>
              <a:lvl7pPr marL="2971800" indent="-228600" defTabSz="449263" fontAlgn="base" hangingPunct="0">
                <a:lnSpc>
                  <a:spcPct val="93000"/>
                </a:lnSpc>
                <a:spcBef>
                  <a:spcPct val="0"/>
                </a:spcBef>
                <a:spcAft>
                  <a:spcPct val="0"/>
                </a:spcAft>
                <a:buClr>
                  <a:srgbClr val="000000"/>
                </a:buClr>
                <a:buSzPct val="100000"/>
                <a:buFont typeface="Times New Roman" charset="0"/>
                <a:tabLst>
                  <a:tab pos="723900" algn="l"/>
                </a:tabLst>
                <a:defRPr>
                  <a:solidFill>
                    <a:srgbClr val="000000"/>
                  </a:solidFill>
                  <a:latin typeface="Arial" charset="0"/>
                  <a:ea typeface="ＭＳ Ｐゴシック" charset="0"/>
                  <a:cs typeface="Arial Unicode MS" charset="0"/>
                </a:defRPr>
              </a:lvl7pPr>
              <a:lvl8pPr marL="3429000" indent="-228600" defTabSz="449263" fontAlgn="base" hangingPunct="0">
                <a:lnSpc>
                  <a:spcPct val="93000"/>
                </a:lnSpc>
                <a:spcBef>
                  <a:spcPct val="0"/>
                </a:spcBef>
                <a:spcAft>
                  <a:spcPct val="0"/>
                </a:spcAft>
                <a:buClr>
                  <a:srgbClr val="000000"/>
                </a:buClr>
                <a:buSzPct val="100000"/>
                <a:buFont typeface="Times New Roman" charset="0"/>
                <a:tabLst>
                  <a:tab pos="723900" algn="l"/>
                </a:tabLst>
                <a:defRPr>
                  <a:solidFill>
                    <a:srgbClr val="000000"/>
                  </a:solidFill>
                  <a:latin typeface="Arial" charset="0"/>
                  <a:ea typeface="ＭＳ Ｐゴシック" charset="0"/>
                  <a:cs typeface="Arial Unicode MS" charset="0"/>
                </a:defRPr>
              </a:lvl8pPr>
              <a:lvl9pPr marL="3886200" indent="-228600" defTabSz="449263" fontAlgn="base" hangingPunct="0">
                <a:lnSpc>
                  <a:spcPct val="93000"/>
                </a:lnSpc>
                <a:spcBef>
                  <a:spcPct val="0"/>
                </a:spcBef>
                <a:spcAft>
                  <a:spcPct val="0"/>
                </a:spcAft>
                <a:buClr>
                  <a:srgbClr val="000000"/>
                </a:buClr>
                <a:buSzPct val="100000"/>
                <a:buFont typeface="Times New Roman" charset="0"/>
                <a:tabLst>
                  <a:tab pos="723900" algn="l"/>
                </a:tabLst>
                <a:defRPr>
                  <a:solidFill>
                    <a:srgbClr val="000000"/>
                  </a:solidFill>
                  <a:latin typeface="Arial" charset="0"/>
                  <a:ea typeface="ＭＳ Ｐゴシック" charset="0"/>
                  <a:cs typeface="Arial Unicode MS" charset="0"/>
                </a:defRPr>
              </a:lvl9pPr>
            </a:lstStyle>
            <a:p>
              <a:pPr>
                <a:defRPr/>
              </a:pPr>
              <a:r>
                <a:rPr lang="en-US" sz="1000" b="1" dirty="0">
                  <a:solidFill>
                    <a:srgbClr val="FFFFFF"/>
                  </a:solidFill>
                  <a:cs typeface="Arial" charset="0"/>
                </a:rPr>
                <a:t>EM calorimeter</a:t>
              </a:r>
            </a:p>
          </p:txBody>
        </p:sp>
        <p:sp>
          <p:nvSpPr>
            <p:cNvPr id="13" name="Text Box 9"/>
            <p:cNvSpPr txBox="1">
              <a:spLocks noChangeArrowheads="1"/>
            </p:cNvSpPr>
            <p:nvPr/>
          </p:nvSpPr>
          <p:spPr bwMode="auto">
            <a:xfrm>
              <a:off x="2243741" y="1631776"/>
              <a:ext cx="1160281" cy="2262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81555" tIns="42409" rIns="81555" bIns="42409">
              <a:spAutoFit/>
            </a:bodyPr>
            <a:lstStyle>
              <a:lvl1pPr>
                <a:tabLst>
                  <a:tab pos="723900" algn="l"/>
                  <a:tab pos="1447800" algn="l"/>
                </a:tabLst>
                <a:defRPr>
                  <a:solidFill>
                    <a:srgbClr val="000000"/>
                  </a:solidFill>
                  <a:latin typeface="Arial" charset="0"/>
                  <a:ea typeface="ＭＳ Ｐゴシック" charset="0"/>
                  <a:cs typeface="Arial Unicode MS" charset="0"/>
                </a:defRPr>
              </a:lvl1pPr>
              <a:lvl2pPr>
                <a:tabLst>
                  <a:tab pos="723900" algn="l"/>
                  <a:tab pos="1447800" algn="l"/>
                </a:tabLst>
                <a:defRPr>
                  <a:solidFill>
                    <a:srgbClr val="000000"/>
                  </a:solidFill>
                  <a:latin typeface="Arial" charset="0"/>
                  <a:ea typeface="ＭＳ Ｐゴシック" charset="0"/>
                  <a:cs typeface="Arial Unicode MS" charset="0"/>
                </a:defRPr>
              </a:lvl2pPr>
              <a:lvl3pPr>
                <a:tabLst>
                  <a:tab pos="723900" algn="l"/>
                  <a:tab pos="1447800" algn="l"/>
                </a:tabLst>
                <a:defRPr>
                  <a:solidFill>
                    <a:srgbClr val="000000"/>
                  </a:solidFill>
                  <a:latin typeface="Arial" charset="0"/>
                  <a:ea typeface="ＭＳ Ｐゴシック" charset="0"/>
                  <a:cs typeface="Arial Unicode MS" charset="0"/>
                </a:defRPr>
              </a:lvl3pPr>
              <a:lvl4pPr>
                <a:tabLst>
                  <a:tab pos="723900" algn="l"/>
                  <a:tab pos="1447800" algn="l"/>
                </a:tabLst>
                <a:defRPr>
                  <a:solidFill>
                    <a:srgbClr val="000000"/>
                  </a:solidFill>
                  <a:latin typeface="Arial" charset="0"/>
                  <a:ea typeface="ＭＳ Ｐゴシック" charset="0"/>
                  <a:cs typeface="Arial Unicode MS" charset="0"/>
                </a:defRPr>
              </a:lvl4pPr>
              <a:lvl5pPr>
                <a:tabLst>
                  <a:tab pos="723900" algn="l"/>
                  <a:tab pos="1447800" algn="l"/>
                </a:tabLst>
                <a:defRPr>
                  <a:solidFill>
                    <a:srgbClr val="000000"/>
                  </a:solidFill>
                  <a:latin typeface="Arial" charset="0"/>
                  <a:ea typeface="ＭＳ Ｐゴシック" charset="0"/>
                  <a:cs typeface="Arial Unicode MS" charset="0"/>
                </a:defRPr>
              </a:lvl5pPr>
              <a:lvl6pPr marL="2514600" indent="-228600" defTabSz="449263" fontAlgn="base" hangingPunct="0">
                <a:lnSpc>
                  <a:spcPct val="93000"/>
                </a:lnSpc>
                <a:spcBef>
                  <a:spcPct val="0"/>
                </a:spcBef>
                <a:spcAft>
                  <a:spcPct val="0"/>
                </a:spcAft>
                <a:buClr>
                  <a:srgbClr val="000000"/>
                </a:buClr>
                <a:buSzPct val="100000"/>
                <a:buFont typeface="Times New Roman" charset="0"/>
                <a:tabLst>
                  <a:tab pos="723900" algn="l"/>
                  <a:tab pos="1447800" algn="l"/>
                </a:tabLst>
                <a:defRPr>
                  <a:solidFill>
                    <a:srgbClr val="000000"/>
                  </a:solidFill>
                  <a:latin typeface="Arial" charset="0"/>
                  <a:ea typeface="ＭＳ Ｐゴシック" charset="0"/>
                  <a:cs typeface="Arial Unicode MS" charset="0"/>
                </a:defRPr>
              </a:lvl6pPr>
              <a:lvl7pPr marL="2971800" indent="-228600" defTabSz="449263" fontAlgn="base" hangingPunct="0">
                <a:lnSpc>
                  <a:spcPct val="93000"/>
                </a:lnSpc>
                <a:spcBef>
                  <a:spcPct val="0"/>
                </a:spcBef>
                <a:spcAft>
                  <a:spcPct val="0"/>
                </a:spcAft>
                <a:buClr>
                  <a:srgbClr val="000000"/>
                </a:buClr>
                <a:buSzPct val="100000"/>
                <a:buFont typeface="Times New Roman" charset="0"/>
                <a:tabLst>
                  <a:tab pos="723900" algn="l"/>
                  <a:tab pos="1447800" algn="l"/>
                </a:tabLst>
                <a:defRPr>
                  <a:solidFill>
                    <a:srgbClr val="000000"/>
                  </a:solidFill>
                  <a:latin typeface="Arial" charset="0"/>
                  <a:ea typeface="ＭＳ Ｐゴシック" charset="0"/>
                  <a:cs typeface="Arial Unicode MS" charset="0"/>
                </a:defRPr>
              </a:lvl7pPr>
              <a:lvl8pPr marL="3429000" indent="-228600" defTabSz="449263" fontAlgn="base" hangingPunct="0">
                <a:lnSpc>
                  <a:spcPct val="93000"/>
                </a:lnSpc>
                <a:spcBef>
                  <a:spcPct val="0"/>
                </a:spcBef>
                <a:spcAft>
                  <a:spcPct val="0"/>
                </a:spcAft>
                <a:buClr>
                  <a:srgbClr val="000000"/>
                </a:buClr>
                <a:buSzPct val="100000"/>
                <a:buFont typeface="Times New Roman" charset="0"/>
                <a:tabLst>
                  <a:tab pos="723900" algn="l"/>
                  <a:tab pos="1447800" algn="l"/>
                </a:tabLst>
                <a:defRPr>
                  <a:solidFill>
                    <a:srgbClr val="000000"/>
                  </a:solidFill>
                  <a:latin typeface="Arial" charset="0"/>
                  <a:ea typeface="ＭＳ Ｐゴシック" charset="0"/>
                  <a:cs typeface="Arial Unicode MS" charset="0"/>
                </a:defRPr>
              </a:lvl8pPr>
              <a:lvl9pPr marL="3886200" indent="-228600" defTabSz="449263" fontAlgn="base" hangingPunct="0">
                <a:lnSpc>
                  <a:spcPct val="93000"/>
                </a:lnSpc>
                <a:spcBef>
                  <a:spcPct val="0"/>
                </a:spcBef>
                <a:spcAft>
                  <a:spcPct val="0"/>
                </a:spcAft>
                <a:buClr>
                  <a:srgbClr val="000000"/>
                </a:buClr>
                <a:buSzPct val="100000"/>
                <a:buFont typeface="Times New Roman" charset="0"/>
                <a:tabLst>
                  <a:tab pos="723900" algn="l"/>
                  <a:tab pos="1447800" algn="l"/>
                </a:tabLst>
                <a:defRPr>
                  <a:solidFill>
                    <a:srgbClr val="000000"/>
                  </a:solidFill>
                  <a:latin typeface="Arial" charset="0"/>
                  <a:ea typeface="ＭＳ Ｐゴシック" charset="0"/>
                  <a:cs typeface="Arial Unicode MS" charset="0"/>
                </a:defRPr>
              </a:lvl9pPr>
            </a:lstStyle>
            <a:p>
              <a:pPr>
                <a:buSzPct val="45000"/>
                <a:buFont typeface="Wingdings" charset="0"/>
                <a:buNone/>
                <a:defRPr/>
              </a:pPr>
              <a:r>
                <a:rPr lang="en-US" sz="900" b="1">
                  <a:solidFill>
                    <a:srgbClr val="FFFFFF"/>
                  </a:solidFill>
                  <a:cs typeface="Arial" charset="0"/>
                </a:rPr>
                <a:t>barrel DIRC + TOF</a:t>
              </a:r>
            </a:p>
          </p:txBody>
        </p:sp>
        <p:sp>
          <p:nvSpPr>
            <p:cNvPr id="14" name="Text Box 11"/>
            <p:cNvSpPr txBox="1">
              <a:spLocks noChangeArrowheads="1"/>
            </p:cNvSpPr>
            <p:nvPr/>
          </p:nvSpPr>
          <p:spPr bwMode="auto">
            <a:xfrm>
              <a:off x="2133654" y="3164891"/>
              <a:ext cx="1502774" cy="3579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67201" tIns="41430" rIns="67201" bIns="33602"/>
            <a:lstStyle>
              <a:lvl1pPr>
                <a:tabLst>
                  <a:tab pos="723900" algn="l"/>
                  <a:tab pos="1447800" algn="l"/>
                </a:tabLst>
                <a:defRPr>
                  <a:solidFill>
                    <a:srgbClr val="000000"/>
                  </a:solidFill>
                  <a:latin typeface="Arial" charset="0"/>
                  <a:ea typeface="ＭＳ Ｐゴシック" charset="0"/>
                  <a:cs typeface="Arial Unicode MS" charset="0"/>
                </a:defRPr>
              </a:lvl1pPr>
              <a:lvl2pPr>
                <a:tabLst>
                  <a:tab pos="723900" algn="l"/>
                  <a:tab pos="1447800" algn="l"/>
                </a:tabLst>
                <a:defRPr>
                  <a:solidFill>
                    <a:srgbClr val="000000"/>
                  </a:solidFill>
                  <a:latin typeface="Arial" charset="0"/>
                  <a:ea typeface="ＭＳ Ｐゴシック" charset="0"/>
                  <a:cs typeface="Arial Unicode MS" charset="0"/>
                </a:defRPr>
              </a:lvl2pPr>
              <a:lvl3pPr>
                <a:tabLst>
                  <a:tab pos="723900" algn="l"/>
                  <a:tab pos="1447800" algn="l"/>
                </a:tabLst>
                <a:defRPr>
                  <a:solidFill>
                    <a:srgbClr val="000000"/>
                  </a:solidFill>
                  <a:latin typeface="Arial" charset="0"/>
                  <a:ea typeface="ＭＳ Ｐゴシック" charset="0"/>
                  <a:cs typeface="Arial Unicode MS" charset="0"/>
                </a:defRPr>
              </a:lvl3pPr>
              <a:lvl4pPr>
                <a:tabLst>
                  <a:tab pos="723900" algn="l"/>
                  <a:tab pos="1447800" algn="l"/>
                </a:tabLst>
                <a:defRPr>
                  <a:solidFill>
                    <a:srgbClr val="000000"/>
                  </a:solidFill>
                  <a:latin typeface="Arial" charset="0"/>
                  <a:ea typeface="ＭＳ Ｐゴシック" charset="0"/>
                  <a:cs typeface="Arial Unicode MS" charset="0"/>
                </a:defRPr>
              </a:lvl4pPr>
              <a:lvl5pPr>
                <a:tabLst>
                  <a:tab pos="723900" algn="l"/>
                  <a:tab pos="1447800" algn="l"/>
                </a:tabLst>
                <a:defRPr>
                  <a:solidFill>
                    <a:srgbClr val="000000"/>
                  </a:solidFill>
                  <a:latin typeface="Arial" charset="0"/>
                  <a:ea typeface="ＭＳ Ｐゴシック" charset="0"/>
                  <a:cs typeface="Arial Unicode MS" charset="0"/>
                </a:defRPr>
              </a:lvl5pPr>
              <a:lvl6pPr marL="2514600" indent="-228600" defTabSz="449263" fontAlgn="base" hangingPunct="0">
                <a:lnSpc>
                  <a:spcPct val="93000"/>
                </a:lnSpc>
                <a:spcBef>
                  <a:spcPct val="0"/>
                </a:spcBef>
                <a:spcAft>
                  <a:spcPct val="0"/>
                </a:spcAft>
                <a:buClr>
                  <a:srgbClr val="000000"/>
                </a:buClr>
                <a:buSzPct val="100000"/>
                <a:buFont typeface="Times New Roman" charset="0"/>
                <a:tabLst>
                  <a:tab pos="723900" algn="l"/>
                  <a:tab pos="1447800" algn="l"/>
                </a:tabLst>
                <a:defRPr>
                  <a:solidFill>
                    <a:srgbClr val="000000"/>
                  </a:solidFill>
                  <a:latin typeface="Arial" charset="0"/>
                  <a:ea typeface="ＭＳ Ｐゴシック" charset="0"/>
                  <a:cs typeface="Arial Unicode MS" charset="0"/>
                </a:defRPr>
              </a:lvl6pPr>
              <a:lvl7pPr marL="2971800" indent="-228600" defTabSz="449263" fontAlgn="base" hangingPunct="0">
                <a:lnSpc>
                  <a:spcPct val="93000"/>
                </a:lnSpc>
                <a:spcBef>
                  <a:spcPct val="0"/>
                </a:spcBef>
                <a:spcAft>
                  <a:spcPct val="0"/>
                </a:spcAft>
                <a:buClr>
                  <a:srgbClr val="000000"/>
                </a:buClr>
                <a:buSzPct val="100000"/>
                <a:buFont typeface="Times New Roman" charset="0"/>
                <a:tabLst>
                  <a:tab pos="723900" algn="l"/>
                  <a:tab pos="1447800" algn="l"/>
                </a:tabLst>
                <a:defRPr>
                  <a:solidFill>
                    <a:srgbClr val="000000"/>
                  </a:solidFill>
                  <a:latin typeface="Arial" charset="0"/>
                  <a:ea typeface="ＭＳ Ｐゴシック" charset="0"/>
                  <a:cs typeface="Arial Unicode MS" charset="0"/>
                </a:defRPr>
              </a:lvl7pPr>
              <a:lvl8pPr marL="3429000" indent="-228600" defTabSz="449263" fontAlgn="base" hangingPunct="0">
                <a:lnSpc>
                  <a:spcPct val="93000"/>
                </a:lnSpc>
                <a:spcBef>
                  <a:spcPct val="0"/>
                </a:spcBef>
                <a:spcAft>
                  <a:spcPct val="0"/>
                </a:spcAft>
                <a:buClr>
                  <a:srgbClr val="000000"/>
                </a:buClr>
                <a:buSzPct val="100000"/>
                <a:buFont typeface="Times New Roman" charset="0"/>
                <a:tabLst>
                  <a:tab pos="723900" algn="l"/>
                  <a:tab pos="1447800" algn="l"/>
                </a:tabLst>
                <a:defRPr>
                  <a:solidFill>
                    <a:srgbClr val="000000"/>
                  </a:solidFill>
                  <a:latin typeface="Arial" charset="0"/>
                  <a:ea typeface="ＭＳ Ｐゴシック" charset="0"/>
                  <a:cs typeface="Arial Unicode MS" charset="0"/>
                </a:defRPr>
              </a:lvl8pPr>
              <a:lvl9pPr marL="3886200" indent="-228600" defTabSz="449263" fontAlgn="base" hangingPunct="0">
                <a:lnSpc>
                  <a:spcPct val="93000"/>
                </a:lnSpc>
                <a:spcBef>
                  <a:spcPct val="0"/>
                </a:spcBef>
                <a:spcAft>
                  <a:spcPct val="0"/>
                </a:spcAft>
                <a:buClr>
                  <a:srgbClr val="000000"/>
                </a:buClr>
                <a:buSzPct val="100000"/>
                <a:buFont typeface="Times New Roman" charset="0"/>
                <a:tabLst>
                  <a:tab pos="723900" algn="l"/>
                  <a:tab pos="1447800" algn="l"/>
                </a:tabLst>
                <a:defRPr>
                  <a:solidFill>
                    <a:srgbClr val="000000"/>
                  </a:solidFill>
                  <a:latin typeface="Arial" charset="0"/>
                  <a:ea typeface="ＭＳ Ｐゴシック" charset="0"/>
                  <a:cs typeface="Arial Unicode MS" charset="0"/>
                </a:defRPr>
              </a:lvl9pPr>
            </a:lstStyle>
            <a:p>
              <a:pPr>
                <a:defRPr/>
              </a:pPr>
              <a:r>
                <a:rPr lang="en-US" sz="1500">
                  <a:solidFill>
                    <a:srgbClr val="FFFF00"/>
                  </a:solidFill>
                  <a:cs typeface="Arial" charset="0"/>
                </a:rPr>
                <a:t>(top view)</a:t>
              </a:r>
            </a:p>
          </p:txBody>
        </p:sp>
        <p:sp>
          <p:nvSpPr>
            <p:cNvPr id="15" name="Text Box 16"/>
            <p:cNvSpPr txBox="1">
              <a:spLocks noChangeArrowheads="1"/>
            </p:cNvSpPr>
            <p:nvPr/>
          </p:nvSpPr>
          <p:spPr bwMode="auto">
            <a:xfrm>
              <a:off x="4017364" y="2673965"/>
              <a:ext cx="719934" cy="2399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81555" tIns="42409" rIns="81555" bIns="42409">
              <a:spAutoFit/>
            </a:bodyPr>
            <a:lstStyle>
              <a:lvl1pPr>
                <a:tabLst>
                  <a:tab pos="723900" algn="l"/>
                </a:tabLst>
                <a:defRPr>
                  <a:solidFill>
                    <a:srgbClr val="000000"/>
                  </a:solidFill>
                  <a:latin typeface="Arial" charset="0"/>
                  <a:ea typeface="ＭＳ Ｐゴシック" charset="0"/>
                  <a:cs typeface="Arial Unicode MS" charset="0"/>
                </a:defRPr>
              </a:lvl1pPr>
              <a:lvl2pPr>
                <a:tabLst>
                  <a:tab pos="723900" algn="l"/>
                </a:tabLst>
                <a:defRPr>
                  <a:solidFill>
                    <a:srgbClr val="000000"/>
                  </a:solidFill>
                  <a:latin typeface="Arial" charset="0"/>
                  <a:ea typeface="ＭＳ Ｐゴシック" charset="0"/>
                  <a:cs typeface="Arial Unicode MS" charset="0"/>
                </a:defRPr>
              </a:lvl2pPr>
              <a:lvl3pPr>
                <a:tabLst>
                  <a:tab pos="723900" algn="l"/>
                </a:tabLst>
                <a:defRPr>
                  <a:solidFill>
                    <a:srgbClr val="000000"/>
                  </a:solidFill>
                  <a:latin typeface="Arial" charset="0"/>
                  <a:ea typeface="ＭＳ Ｐゴシック" charset="0"/>
                  <a:cs typeface="Arial Unicode MS" charset="0"/>
                </a:defRPr>
              </a:lvl3pPr>
              <a:lvl4pPr>
                <a:tabLst>
                  <a:tab pos="723900" algn="l"/>
                </a:tabLst>
                <a:defRPr>
                  <a:solidFill>
                    <a:srgbClr val="000000"/>
                  </a:solidFill>
                  <a:latin typeface="Arial" charset="0"/>
                  <a:ea typeface="ＭＳ Ｐゴシック" charset="0"/>
                  <a:cs typeface="Arial Unicode MS" charset="0"/>
                </a:defRPr>
              </a:lvl4pPr>
              <a:lvl5pPr>
                <a:tabLst>
                  <a:tab pos="723900" algn="l"/>
                </a:tabLst>
                <a:defRPr>
                  <a:solidFill>
                    <a:srgbClr val="000000"/>
                  </a:solidFill>
                  <a:latin typeface="Arial" charset="0"/>
                  <a:ea typeface="ＭＳ Ｐゴシック" charset="0"/>
                  <a:cs typeface="Arial Unicode MS" charset="0"/>
                </a:defRPr>
              </a:lvl5pPr>
              <a:lvl6pPr marL="2514600" indent="-228600" defTabSz="449263" fontAlgn="base" hangingPunct="0">
                <a:lnSpc>
                  <a:spcPct val="93000"/>
                </a:lnSpc>
                <a:spcBef>
                  <a:spcPct val="0"/>
                </a:spcBef>
                <a:spcAft>
                  <a:spcPct val="0"/>
                </a:spcAft>
                <a:buClr>
                  <a:srgbClr val="000000"/>
                </a:buClr>
                <a:buSzPct val="100000"/>
                <a:buFont typeface="Times New Roman" charset="0"/>
                <a:tabLst>
                  <a:tab pos="723900" algn="l"/>
                </a:tabLst>
                <a:defRPr>
                  <a:solidFill>
                    <a:srgbClr val="000000"/>
                  </a:solidFill>
                  <a:latin typeface="Arial" charset="0"/>
                  <a:ea typeface="ＭＳ Ｐゴシック" charset="0"/>
                  <a:cs typeface="Arial Unicode MS" charset="0"/>
                </a:defRPr>
              </a:lvl6pPr>
              <a:lvl7pPr marL="2971800" indent="-228600" defTabSz="449263" fontAlgn="base" hangingPunct="0">
                <a:lnSpc>
                  <a:spcPct val="93000"/>
                </a:lnSpc>
                <a:spcBef>
                  <a:spcPct val="0"/>
                </a:spcBef>
                <a:spcAft>
                  <a:spcPct val="0"/>
                </a:spcAft>
                <a:buClr>
                  <a:srgbClr val="000000"/>
                </a:buClr>
                <a:buSzPct val="100000"/>
                <a:buFont typeface="Times New Roman" charset="0"/>
                <a:tabLst>
                  <a:tab pos="723900" algn="l"/>
                </a:tabLst>
                <a:defRPr>
                  <a:solidFill>
                    <a:srgbClr val="000000"/>
                  </a:solidFill>
                  <a:latin typeface="Arial" charset="0"/>
                  <a:ea typeface="ＭＳ Ｐゴシック" charset="0"/>
                  <a:cs typeface="Arial Unicode MS" charset="0"/>
                </a:defRPr>
              </a:lvl7pPr>
              <a:lvl8pPr marL="3429000" indent="-228600" defTabSz="449263" fontAlgn="base" hangingPunct="0">
                <a:lnSpc>
                  <a:spcPct val="93000"/>
                </a:lnSpc>
                <a:spcBef>
                  <a:spcPct val="0"/>
                </a:spcBef>
                <a:spcAft>
                  <a:spcPct val="0"/>
                </a:spcAft>
                <a:buClr>
                  <a:srgbClr val="000000"/>
                </a:buClr>
                <a:buSzPct val="100000"/>
                <a:buFont typeface="Times New Roman" charset="0"/>
                <a:tabLst>
                  <a:tab pos="723900" algn="l"/>
                </a:tabLst>
                <a:defRPr>
                  <a:solidFill>
                    <a:srgbClr val="000000"/>
                  </a:solidFill>
                  <a:latin typeface="Arial" charset="0"/>
                  <a:ea typeface="ＭＳ Ｐゴシック" charset="0"/>
                  <a:cs typeface="Arial Unicode MS" charset="0"/>
                </a:defRPr>
              </a:lvl8pPr>
              <a:lvl9pPr marL="3886200" indent="-228600" defTabSz="449263" fontAlgn="base" hangingPunct="0">
                <a:lnSpc>
                  <a:spcPct val="93000"/>
                </a:lnSpc>
                <a:spcBef>
                  <a:spcPct val="0"/>
                </a:spcBef>
                <a:spcAft>
                  <a:spcPct val="0"/>
                </a:spcAft>
                <a:buClr>
                  <a:srgbClr val="000000"/>
                </a:buClr>
                <a:buSzPct val="100000"/>
                <a:buFont typeface="Times New Roman" charset="0"/>
                <a:tabLst>
                  <a:tab pos="723900" algn="l"/>
                </a:tabLst>
                <a:defRPr>
                  <a:solidFill>
                    <a:srgbClr val="000000"/>
                  </a:solidFill>
                  <a:latin typeface="Arial" charset="0"/>
                  <a:ea typeface="ＭＳ Ｐゴシック" charset="0"/>
                  <a:cs typeface="Arial Unicode MS" charset="0"/>
                </a:defRPr>
              </a:lvl9pPr>
            </a:lstStyle>
            <a:p>
              <a:pPr>
                <a:defRPr/>
              </a:pPr>
              <a:r>
                <a:rPr lang="en-US" sz="1000" b="1">
                  <a:solidFill>
                    <a:srgbClr val="FFFFFF"/>
                  </a:solidFill>
                  <a:cs typeface="Arial" charset="0"/>
                </a:rPr>
                <a:t>2 m deep</a:t>
              </a:r>
            </a:p>
          </p:txBody>
        </p:sp>
        <p:sp>
          <p:nvSpPr>
            <p:cNvPr id="16" name="Text Box 17"/>
            <p:cNvSpPr txBox="1">
              <a:spLocks noChangeArrowheads="1"/>
            </p:cNvSpPr>
            <p:nvPr/>
          </p:nvSpPr>
          <p:spPr bwMode="auto">
            <a:xfrm>
              <a:off x="1151609" y="2643797"/>
              <a:ext cx="622079" cy="3935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81555" tIns="42409" rIns="81555" bIns="42409">
              <a:spAutoFit/>
            </a:bodyPr>
            <a:lstStyle/>
            <a:p>
              <a:pPr>
                <a:defRPr/>
              </a:pPr>
              <a:r>
                <a:rPr lang="en-US" sz="1000" b="1">
                  <a:cs typeface="Arial" charset="0"/>
                </a:rPr>
                <a:t>1 m deep</a:t>
              </a:r>
            </a:p>
          </p:txBody>
        </p:sp>
        <p:sp>
          <p:nvSpPr>
            <p:cNvPr id="17" name="Text Box 18"/>
            <p:cNvSpPr txBox="1">
              <a:spLocks noChangeArrowheads="1"/>
            </p:cNvSpPr>
            <p:nvPr/>
          </p:nvSpPr>
          <p:spPr bwMode="auto">
            <a:xfrm rot="16200000">
              <a:off x="352578" y="2080483"/>
              <a:ext cx="366137" cy="2393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81555" tIns="42409" rIns="81555" bIns="42409">
              <a:spAutoFit/>
            </a:bodyPr>
            <a:lstStyle/>
            <a:p>
              <a:pPr>
                <a:defRPr/>
              </a:pPr>
              <a:r>
                <a:rPr lang="en-US" sz="1000" b="1">
                  <a:cs typeface="Arial" charset="0"/>
                </a:rPr>
                <a:t>3 m</a:t>
              </a:r>
            </a:p>
          </p:txBody>
        </p:sp>
        <p:sp>
          <p:nvSpPr>
            <p:cNvPr id="18" name="Text Box 19"/>
            <p:cNvSpPr txBox="1">
              <a:spLocks noChangeArrowheads="1"/>
            </p:cNvSpPr>
            <p:nvPr/>
          </p:nvSpPr>
          <p:spPr bwMode="auto">
            <a:xfrm rot="16200000">
              <a:off x="5034899" y="1502480"/>
              <a:ext cx="685651" cy="23939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81555" tIns="42409" rIns="81555" bIns="42409">
              <a:spAutoFit/>
            </a:bodyPr>
            <a:lstStyle>
              <a:lvl1pPr>
                <a:tabLst>
                  <a:tab pos="723900" algn="l"/>
                </a:tabLst>
                <a:defRPr>
                  <a:solidFill>
                    <a:srgbClr val="000000"/>
                  </a:solidFill>
                  <a:latin typeface="Arial" charset="0"/>
                  <a:ea typeface="ＭＳ Ｐゴシック" charset="0"/>
                  <a:cs typeface="Arial Unicode MS" charset="0"/>
                </a:defRPr>
              </a:lvl1pPr>
              <a:lvl2pPr>
                <a:tabLst>
                  <a:tab pos="723900" algn="l"/>
                </a:tabLst>
                <a:defRPr>
                  <a:solidFill>
                    <a:srgbClr val="000000"/>
                  </a:solidFill>
                  <a:latin typeface="Arial" charset="0"/>
                  <a:ea typeface="ＭＳ Ｐゴシック" charset="0"/>
                  <a:cs typeface="Arial Unicode MS" charset="0"/>
                </a:defRPr>
              </a:lvl2pPr>
              <a:lvl3pPr>
                <a:tabLst>
                  <a:tab pos="723900" algn="l"/>
                </a:tabLst>
                <a:defRPr>
                  <a:solidFill>
                    <a:srgbClr val="000000"/>
                  </a:solidFill>
                  <a:latin typeface="Arial" charset="0"/>
                  <a:ea typeface="ＭＳ Ｐゴシック" charset="0"/>
                  <a:cs typeface="Arial Unicode MS" charset="0"/>
                </a:defRPr>
              </a:lvl3pPr>
              <a:lvl4pPr>
                <a:tabLst>
                  <a:tab pos="723900" algn="l"/>
                </a:tabLst>
                <a:defRPr>
                  <a:solidFill>
                    <a:srgbClr val="000000"/>
                  </a:solidFill>
                  <a:latin typeface="Arial" charset="0"/>
                  <a:ea typeface="ＭＳ Ｐゴシック" charset="0"/>
                  <a:cs typeface="Arial Unicode MS" charset="0"/>
                </a:defRPr>
              </a:lvl4pPr>
              <a:lvl5pPr>
                <a:tabLst>
                  <a:tab pos="723900" algn="l"/>
                </a:tabLst>
                <a:defRPr>
                  <a:solidFill>
                    <a:srgbClr val="000000"/>
                  </a:solidFill>
                  <a:latin typeface="Arial" charset="0"/>
                  <a:ea typeface="ＭＳ Ｐゴシック" charset="0"/>
                  <a:cs typeface="Arial Unicode MS" charset="0"/>
                </a:defRPr>
              </a:lvl5pPr>
              <a:lvl6pPr marL="2514600" indent="-228600" defTabSz="449263" fontAlgn="base" hangingPunct="0">
                <a:lnSpc>
                  <a:spcPct val="93000"/>
                </a:lnSpc>
                <a:spcBef>
                  <a:spcPct val="0"/>
                </a:spcBef>
                <a:spcAft>
                  <a:spcPct val="0"/>
                </a:spcAft>
                <a:buClr>
                  <a:srgbClr val="000000"/>
                </a:buClr>
                <a:buSzPct val="100000"/>
                <a:buFont typeface="Times New Roman" charset="0"/>
                <a:tabLst>
                  <a:tab pos="723900" algn="l"/>
                </a:tabLst>
                <a:defRPr>
                  <a:solidFill>
                    <a:srgbClr val="000000"/>
                  </a:solidFill>
                  <a:latin typeface="Arial" charset="0"/>
                  <a:ea typeface="ＭＳ Ｐゴシック" charset="0"/>
                  <a:cs typeface="Arial Unicode MS" charset="0"/>
                </a:defRPr>
              </a:lvl6pPr>
              <a:lvl7pPr marL="2971800" indent="-228600" defTabSz="449263" fontAlgn="base" hangingPunct="0">
                <a:lnSpc>
                  <a:spcPct val="93000"/>
                </a:lnSpc>
                <a:spcBef>
                  <a:spcPct val="0"/>
                </a:spcBef>
                <a:spcAft>
                  <a:spcPct val="0"/>
                </a:spcAft>
                <a:buClr>
                  <a:srgbClr val="000000"/>
                </a:buClr>
                <a:buSzPct val="100000"/>
                <a:buFont typeface="Times New Roman" charset="0"/>
                <a:tabLst>
                  <a:tab pos="723900" algn="l"/>
                </a:tabLst>
                <a:defRPr>
                  <a:solidFill>
                    <a:srgbClr val="000000"/>
                  </a:solidFill>
                  <a:latin typeface="Arial" charset="0"/>
                  <a:ea typeface="ＭＳ Ｐゴシック" charset="0"/>
                  <a:cs typeface="Arial Unicode MS" charset="0"/>
                </a:defRPr>
              </a:lvl7pPr>
              <a:lvl8pPr marL="3429000" indent="-228600" defTabSz="449263" fontAlgn="base" hangingPunct="0">
                <a:lnSpc>
                  <a:spcPct val="93000"/>
                </a:lnSpc>
                <a:spcBef>
                  <a:spcPct val="0"/>
                </a:spcBef>
                <a:spcAft>
                  <a:spcPct val="0"/>
                </a:spcAft>
                <a:buClr>
                  <a:srgbClr val="000000"/>
                </a:buClr>
                <a:buSzPct val="100000"/>
                <a:buFont typeface="Times New Roman" charset="0"/>
                <a:tabLst>
                  <a:tab pos="723900" algn="l"/>
                </a:tabLst>
                <a:defRPr>
                  <a:solidFill>
                    <a:srgbClr val="000000"/>
                  </a:solidFill>
                  <a:latin typeface="Arial" charset="0"/>
                  <a:ea typeface="ＭＳ Ｐゴシック" charset="0"/>
                  <a:cs typeface="Arial Unicode MS" charset="0"/>
                </a:defRPr>
              </a:lvl8pPr>
              <a:lvl9pPr marL="3886200" indent="-228600" defTabSz="449263" fontAlgn="base" hangingPunct="0">
                <a:lnSpc>
                  <a:spcPct val="93000"/>
                </a:lnSpc>
                <a:spcBef>
                  <a:spcPct val="0"/>
                </a:spcBef>
                <a:spcAft>
                  <a:spcPct val="0"/>
                </a:spcAft>
                <a:buClr>
                  <a:srgbClr val="000000"/>
                </a:buClr>
                <a:buSzPct val="100000"/>
                <a:buFont typeface="Times New Roman" charset="0"/>
                <a:tabLst>
                  <a:tab pos="723900" algn="l"/>
                </a:tabLst>
                <a:defRPr>
                  <a:solidFill>
                    <a:srgbClr val="000000"/>
                  </a:solidFill>
                  <a:latin typeface="Arial" charset="0"/>
                  <a:ea typeface="ＭＳ Ｐゴシック" charset="0"/>
                  <a:cs typeface="Arial Unicode MS" charset="0"/>
                </a:defRPr>
              </a:lvl9pPr>
            </a:lstStyle>
            <a:p>
              <a:pPr>
                <a:defRPr/>
              </a:pPr>
              <a:r>
                <a:rPr lang="en-US" sz="1000" b="1" dirty="0">
                  <a:cs typeface="Arial" charset="0"/>
                </a:rPr>
                <a:t>Coil wall</a:t>
              </a:r>
            </a:p>
          </p:txBody>
        </p:sp>
        <p:sp>
          <p:nvSpPr>
            <p:cNvPr id="19" name="Line 20"/>
            <p:cNvSpPr>
              <a:spLocks noChangeShapeType="1"/>
            </p:cNvSpPr>
            <p:nvPr/>
          </p:nvSpPr>
          <p:spPr bwMode="auto">
            <a:xfrm>
              <a:off x="2638656" y="3622906"/>
              <a:ext cx="2612381" cy="1372"/>
            </a:xfrm>
            <a:prstGeom prst="line">
              <a:avLst/>
            </a:prstGeom>
            <a:noFill/>
            <a:ln w="9525" cap="flat">
              <a:solidFill>
                <a:srgbClr val="0000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82858" tIns="41430" rIns="82858" bIns="41430"/>
            <a:lstStyle/>
            <a:p>
              <a:pPr>
                <a:defRPr/>
              </a:pPr>
              <a:endParaRPr lang="en-US">
                <a:cs typeface="Arial Unicode MS" charset="0"/>
              </a:endParaRPr>
            </a:p>
          </p:txBody>
        </p:sp>
        <p:sp>
          <p:nvSpPr>
            <p:cNvPr id="20" name="Text Box 21"/>
            <p:cNvSpPr txBox="1">
              <a:spLocks noChangeArrowheads="1"/>
            </p:cNvSpPr>
            <p:nvPr/>
          </p:nvSpPr>
          <p:spPr bwMode="auto">
            <a:xfrm>
              <a:off x="3690597" y="3658560"/>
              <a:ext cx="386179" cy="2386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81555" tIns="42409" rIns="81555" bIns="42409">
              <a:spAutoFit/>
            </a:bodyPr>
            <a:lstStyle>
              <a:lvl1pPr>
                <a:tabLst>
                  <a:tab pos="723900" algn="l"/>
                </a:tabLst>
                <a:defRPr>
                  <a:solidFill>
                    <a:srgbClr val="000000"/>
                  </a:solidFill>
                  <a:latin typeface="Arial" charset="0"/>
                  <a:ea typeface="ＭＳ Ｐゴシック" charset="0"/>
                  <a:cs typeface="Arial Unicode MS" charset="0"/>
                </a:defRPr>
              </a:lvl1pPr>
              <a:lvl2pPr>
                <a:tabLst>
                  <a:tab pos="723900" algn="l"/>
                </a:tabLst>
                <a:defRPr>
                  <a:solidFill>
                    <a:srgbClr val="000000"/>
                  </a:solidFill>
                  <a:latin typeface="Arial" charset="0"/>
                  <a:ea typeface="ＭＳ Ｐゴシック" charset="0"/>
                  <a:cs typeface="Arial Unicode MS" charset="0"/>
                </a:defRPr>
              </a:lvl2pPr>
              <a:lvl3pPr>
                <a:tabLst>
                  <a:tab pos="723900" algn="l"/>
                </a:tabLst>
                <a:defRPr>
                  <a:solidFill>
                    <a:srgbClr val="000000"/>
                  </a:solidFill>
                  <a:latin typeface="Arial" charset="0"/>
                  <a:ea typeface="ＭＳ Ｐゴシック" charset="0"/>
                  <a:cs typeface="Arial Unicode MS" charset="0"/>
                </a:defRPr>
              </a:lvl3pPr>
              <a:lvl4pPr>
                <a:tabLst>
                  <a:tab pos="723900" algn="l"/>
                </a:tabLst>
                <a:defRPr>
                  <a:solidFill>
                    <a:srgbClr val="000000"/>
                  </a:solidFill>
                  <a:latin typeface="Arial" charset="0"/>
                  <a:ea typeface="ＭＳ Ｐゴシック" charset="0"/>
                  <a:cs typeface="Arial Unicode MS" charset="0"/>
                </a:defRPr>
              </a:lvl4pPr>
              <a:lvl5pPr>
                <a:tabLst>
                  <a:tab pos="723900" algn="l"/>
                </a:tabLst>
                <a:defRPr>
                  <a:solidFill>
                    <a:srgbClr val="000000"/>
                  </a:solidFill>
                  <a:latin typeface="Arial" charset="0"/>
                  <a:ea typeface="ＭＳ Ｐゴシック" charset="0"/>
                  <a:cs typeface="Arial Unicode MS" charset="0"/>
                </a:defRPr>
              </a:lvl5pPr>
              <a:lvl6pPr marL="2514600" indent="-228600" defTabSz="449263" fontAlgn="base" hangingPunct="0">
                <a:lnSpc>
                  <a:spcPct val="93000"/>
                </a:lnSpc>
                <a:spcBef>
                  <a:spcPct val="0"/>
                </a:spcBef>
                <a:spcAft>
                  <a:spcPct val="0"/>
                </a:spcAft>
                <a:buClr>
                  <a:srgbClr val="000000"/>
                </a:buClr>
                <a:buSzPct val="100000"/>
                <a:buFont typeface="Times New Roman" charset="0"/>
                <a:tabLst>
                  <a:tab pos="723900" algn="l"/>
                </a:tabLst>
                <a:defRPr>
                  <a:solidFill>
                    <a:srgbClr val="000000"/>
                  </a:solidFill>
                  <a:latin typeface="Arial" charset="0"/>
                  <a:ea typeface="ＭＳ Ｐゴシック" charset="0"/>
                  <a:cs typeface="Arial Unicode MS" charset="0"/>
                </a:defRPr>
              </a:lvl6pPr>
              <a:lvl7pPr marL="2971800" indent="-228600" defTabSz="449263" fontAlgn="base" hangingPunct="0">
                <a:lnSpc>
                  <a:spcPct val="93000"/>
                </a:lnSpc>
                <a:spcBef>
                  <a:spcPct val="0"/>
                </a:spcBef>
                <a:spcAft>
                  <a:spcPct val="0"/>
                </a:spcAft>
                <a:buClr>
                  <a:srgbClr val="000000"/>
                </a:buClr>
                <a:buSzPct val="100000"/>
                <a:buFont typeface="Times New Roman" charset="0"/>
                <a:tabLst>
                  <a:tab pos="723900" algn="l"/>
                </a:tabLst>
                <a:defRPr>
                  <a:solidFill>
                    <a:srgbClr val="000000"/>
                  </a:solidFill>
                  <a:latin typeface="Arial" charset="0"/>
                  <a:ea typeface="ＭＳ Ｐゴシック" charset="0"/>
                  <a:cs typeface="Arial Unicode MS" charset="0"/>
                </a:defRPr>
              </a:lvl7pPr>
              <a:lvl8pPr marL="3429000" indent="-228600" defTabSz="449263" fontAlgn="base" hangingPunct="0">
                <a:lnSpc>
                  <a:spcPct val="93000"/>
                </a:lnSpc>
                <a:spcBef>
                  <a:spcPct val="0"/>
                </a:spcBef>
                <a:spcAft>
                  <a:spcPct val="0"/>
                </a:spcAft>
                <a:buClr>
                  <a:srgbClr val="000000"/>
                </a:buClr>
                <a:buSzPct val="100000"/>
                <a:buFont typeface="Times New Roman" charset="0"/>
                <a:tabLst>
                  <a:tab pos="723900" algn="l"/>
                </a:tabLst>
                <a:defRPr>
                  <a:solidFill>
                    <a:srgbClr val="000000"/>
                  </a:solidFill>
                  <a:latin typeface="Arial" charset="0"/>
                  <a:ea typeface="ＭＳ Ｐゴシック" charset="0"/>
                  <a:cs typeface="Arial Unicode MS" charset="0"/>
                </a:defRPr>
              </a:lvl8pPr>
              <a:lvl9pPr marL="3886200" indent="-228600" defTabSz="449263" fontAlgn="base" hangingPunct="0">
                <a:lnSpc>
                  <a:spcPct val="93000"/>
                </a:lnSpc>
                <a:spcBef>
                  <a:spcPct val="0"/>
                </a:spcBef>
                <a:spcAft>
                  <a:spcPct val="0"/>
                </a:spcAft>
                <a:buClr>
                  <a:srgbClr val="000000"/>
                </a:buClr>
                <a:buSzPct val="100000"/>
                <a:buFont typeface="Times New Roman" charset="0"/>
                <a:tabLst>
                  <a:tab pos="723900" algn="l"/>
                </a:tabLst>
                <a:defRPr>
                  <a:solidFill>
                    <a:srgbClr val="000000"/>
                  </a:solidFill>
                  <a:latin typeface="Arial" charset="0"/>
                  <a:ea typeface="ＭＳ Ｐゴシック" charset="0"/>
                  <a:cs typeface="Arial Unicode MS" charset="0"/>
                </a:defRPr>
              </a:lvl9pPr>
            </a:lstStyle>
            <a:p>
              <a:pPr>
                <a:buSzPct val="45000"/>
                <a:buFont typeface="Wingdings" charset="0"/>
                <a:buNone/>
                <a:defRPr/>
              </a:pPr>
              <a:r>
                <a:rPr lang="en-US" sz="1000" b="1">
                  <a:cs typeface="Arial" charset="0"/>
                </a:rPr>
                <a:t>5 m</a:t>
              </a:r>
            </a:p>
          </p:txBody>
        </p:sp>
        <p:sp>
          <p:nvSpPr>
            <p:cNvPr id="21" name="Line 22"/>
            <p:cNvSpPr>
              <a:spLocks noChangeShapeType="1"/>
            </p:cNvSpPr>
            <p:nvPr/>
          </p:nvSpPr>
          <p:spPr bwMode="auto">
            <a:xfrm>
              <a:off x="697282" y="1497389"/>
              <a:ext cx="1747" cy="1633220"/>
            </a:xfrm>
            <a:prstGeom prst="line">
              <a:avLst/>
            </a:prstGeom>
            <a:noFill/>
            <a:ln w="9525" cap="flat">
              <a:solidFill>
                <a:srgbClr val="0000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82858" tIns="41430" rIns="82858" bIns="41430"/>
            <a:lstStyle/>
            <a:p>
              <a:pPr>
                <a:defRPr/>
              </a:pPr>
              <a:endParaRPr lang="en-US">
                <a:cs typeface="Arial Unicode MS" charset="0"/>
              </a:endParaRPr>
            </a:p>
          </p:txBody>
        </p:sp>
        <p:sp>
          <p:nvSpPr>
            <p:cNvPr id="22" name="Line 23"/>
            <p:cNvSpPr>
              <a:spLocks noChangeShapeType="1"/>
            </p:cNvSpPr>
            <p:nvPr/>
          </p:nvSpPr>
          <p:spPr bwMode="auto">
            <a:xfrm>
              <a:off x="809116" y="3622906"/>
              <a:ext cx="1883710" cy="1372"/>
            </a:xfrm>
            <a:prstGeom prst="line">
              <a:avLst/>
            </a:prstGeom>
            <a:noFill/>
            <a:ln w="9525" cap="flat">
              <a:solidFill>
                <a:srgbClr val="0000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82858" tIns="41430" rIns="82858" bIns="41430"/>
            <a:lstStyle/>
            <a:p>
              <a:pPr>
                <a:defRPr/>
              </a:pPr>
              <a:endParaRPr lang="en-US">
                <a:cs typeface="Arial Unicode MS" charset="0"/>
              </a:endParaRPr>
            </a:p>
          </p:txBody>
        </p:sp>
        <p:sp>
          <p:nvSpPr>
            <p:cNvPr id="23" name="Text Box 24"/>
            <p:cNvSpPr txBox="1">
              <a:spLocks noChangeArrowheads="1"/>
            </p:cNvSpPr>
            <p:nvPr/>
          </p:nvSpPr>
          <p:spPr bwMode="auto">
            <a:xfrm>
              <a:off x="1602441" y="3658560"/>
              <a:ext cx="384431" cy="2386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81555" tIns="42409" rIns="81555" bIns="42409">
              <a:spAutoFit/>
            </a:bodyPr>
            <a:lstStyle>
              <a:lvl1pPr>
                <a:tabLst>
                  <a:tab pos="723900" algn="l"/>
                </a:tabLst>
                <a:defRPr>
                  <a:solidFill>
                    <a:srgbClr val="000000"/>
                  </a:solidFill>
                  <a:latin typeface="Arial" charset="0"/>
                  <a:ea typeface="ＭＳ Ｐゴシック" charset="0"/>
                  <a:cs typeface="Arial Unicode MS" charset="0"/>
                </a:defRPr>
              </a:lvl1pPr>
              <a:lvl2pPr>
                <a:tabLst>
                  <a:tab pos="723900" algn="l"/>
                </a:tabLst>
                <a:defRPr>
                  <a:solidFill>
                    <a:srgbClr val="000000"/>
                  </a:solidFill>
                  <a:latin typeface="Arial" charset="0"/>
                  <a:ea typeface="ＭＳ Ｐゴシック" charset="0"/>
                  <a:cs typeface="Arial Unicode MS" charset="0"/>
                </a:defRPr>
              </a:lvl2pPr>
              <a:lvl3pPr>
                <a:tabLst>
                  <a:tab pos="723900" algn="l"/>
                </a:tabLst>
                <a:defRPr>
                  <a:solidFill>
                    <a:srgbClr val="000000"/>
                  </a:solidFill>
                  <a:latin typeface="Arial" charset="0"/>
                  <a:ea typeface="ＭＳ Ｐゴシック" charset="0"/>
                  <a:cs typeface="Arial Unicode MS" charset="0"/>
                </a:defRPr>
              </a:lvl3pPr>
              <a:lvl4pPr>
                <a:tabLst>
                  <a:tab pos="723900" algn="l"/>
                </a:tabLst>
                <a:defRPr>
                  <a:solidFill>
                    <a:srgbClr val="000000"/>
                  </a:solidFill>
                  <a:latin typeface="Arial" charset="0"/>
                  <a:ea typeface="ＭＳ Ｐゴシック" charset="0"/>
                  <a:cs typeface="Arial Unicode MS" charset="0"/>
                </a:defRPr>
              </a:lvl4pPr>
              <a:lvl5pPr>
                <a:tabLst>
                  <a:tab pos="723900" algn="l"/>
                </a:tabLst>
                <a:defRPr>
                  <a:solidFill>
                    <a:srgbClr val="000000"/>
                  </a:solidFill>
                  <a:latin typeface="Arial" charset="0"/>
                  <a:ea typeface="ＭＳ Ｐゴシック" charset="0"/>
                  <a:cs typeface="Arial Unicode MS" charset="0"/>
                </a:defRPr>
              </a:lvl5pPr>
              <a:lvl6pPr marL="2514600" indent="-228600" defTabSz="449263" fontAlgn="base" hangingPunct="0">
                <a:lnSpc>
                  <a:spcPct val="93000"/>
                </a:lnSpc>
                <a:spcBef>
                  <a:spcPct val="0"/>
                </a:spcBef>
                <a:spcAft>
                  <a:spcPct val="0"/>
                </a:spcAft>
                <a:buClr>
                  <a:srgbClr val="000000"/>
                </a:buClr>
                <a:buSzPct val="100000"/>
                <a:buFont typeface="Times New Roman" charset="0"/>
                <a:tabLst>
                  <a:tab pos="723900" algn="l"/>
                </a:tabLst>
                <a:defRPr>
                  <a:solidFill>
                    <a:srgbClr val="000000"/>
                  </a:solidFill>
                  <a:latin typeface="Arial" charset="0"/>
                  <a:ea typeface="ＭＳ Ｐゴシック" charset="0"/>
                  <a:cs typeface="Arial Unicode MS" charset="0"/>
                </a:defRPr>
              </a:lvl6pPr>
              <a:lvl7pPr marL="2971800" indent="-228600" defTabSz="449263" fontAlgn="base" hangingPunct="0">
                <a:lnSpc>
                  <a:spcPct val="93000"/>
                </a:lnSpc>
                <a:spcBef>
                  <a:spcPct val="0"/>
                </a:spcBef>
                <a:spcAft>
                  <a:spcPct val="0"/>
                </a:spcAft>
                <a:buClr>
                  <a:srgbClr val="000000"/>
                </a:buClr>
                <a:buSzPct val="100000"/>
                <a:buFont typeface="Times New Roman" charset="0"/>
                <a:tabLst>
                  <a:tab pos="723900" algn="l"/>
                </a:tabLst>
                <a:defRPr>
                  <a:solidFill>
                    <a:srgbClr val="000000"/>
                  </a:solidFill>
                  <a:latin typeface="Arial" charset="0"/>
                  <a:ea typeface="ＭＳ Ｐゴシック" charset="0"/>
                  <a:cs typeface="Arial Unicode MS" charset="0"/>
                </a:defRPr>
              </a:lvl7pPr>
              <a:lvl8pPr marL="3429000" indent="-228600" defTabSz="449263" fontAlgn="base" hangingPunct="0">
                <a:lnSpc>
                  <a:spcPct val="93000"/>
                </a:lnSpc>
                <a:spcBef>
                  <a:spcPct val="0"/>
                </a:spcBef>
                <a:spcAft>
                  <a:spcPct val="0"/>
                </a:spcAft>
                <a:buClr>
                  <a:srgbClr val="000000"/>
                </a:buClr>
                <a:buSzPct val="100000"/>
                <a:buFont typeface="Times New Roman" charset="0"/>
                <a:tabLst>
                  <a:tab pos="723900" algn="l"/>
                </a:tabLst>
                <a:defRPr>
                  <a:solidFill>
                    <a:srgbClr val="000000"/>
                  </a:solidFill>
                  <a:latin typeface="Arial" charset="0"/>
                  <a:ea typeface="ＭＳ Ｐゴシック" charset="0"/>
                  <a:cs typeface="Arial Unicode MS" charset="0"/>
                </a:defRPr>
              </a:lvl8pPr>
              <a:lvl9pPr marL="3886200" indent="-228600" defTabSz="449263" fontAlgn="base" hangingPunct="0">
                <a:lnSpc>
                  <a:spcPct val="93000"/>
                </a:lnSpc>
                <a:spcBef>
                  <a:spcPct val="0"/>
                </a:spcBef>
                <a:spcAft>
                  <a:spcPct val="0"/>
                </a:spcAft>
                <a:buClr>
                  <a:srgbClr val="000000"/>
                </a:buClr>
                <a:buSzPct val="100000"/>
                <a:buFont typeface="Times New Roman" charset="0"/>
                <a:tabLst>
                  <a:tab pos="723900" algn="l"/>
                </a:tabLst>
                <a:defRPr>
                  <a:solidFill>
                    <a:srgbClr val="000000"/>
                  </a:solidFill>
                  <a:latin typeface="Arial" charset="0"/>
                  <a:ea typeface="ＭＳ Ｐゴシック" charset="0"/>
                  <a:cs typeface="Arial Unicode MS" charset="0"/>
                </a:defRPr>
              </a:lvl9pPr>
            </a:lstStyle>
            <a:p>
              <a:pPr>
                <a:buSzPct val="45000"/>
                <a:buFont typeface="Wingdings" charset="0"/>
                <a:buNone/>
                <a:defRPr/>
              </a:pPr>
              <a:r>
                <a:rPr lang="en-US" sz="1000" b="1">
                  <a:cs typeface="Arial" charset="0"/>
                </a:rPr>
                <a:t>3 m</a:t>
              </a:r>
            </a:p>
          </p:txBody>
        </p:sp>
        <p:sp>
          <p:nvSpPr>
            <p:cNvPr id="24" name="Text Box 25"/>
            <p:cNvSpPr txBox="1">
              <a:spLocks noChangeArrowheads="1"/>
            </p:cNvSpPr>
            <p:nvPr/>
          </p:nvSpPr>
          <p:spPr bwMode="auto">
            <a:xfrm>
              <a:off x="2182582" y="2122702"/>
              <a:ext cx="964571" cy="3620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81555" tIns="42409" rIns="81555" bIns="42409">
              <a:spAutoFit/>
            </a:bodyPr>
            <a:lstStyle>
              <a:lvl1pPr>
                <a:tabLst>
                  <a:tab pos="723900" algn="l"/>
                </a:tabLst>
                <a:defRPr>
                  <a:solidFill>
                    <a:srgbClr val="000000"/>
                  </a:solidFill>
                  <a:latin typeface="Arial" charset="0"/>
                  <a:ea typeface="ＭＳ Ｐゴシック" charset="0"/>
                  <a:cs typeface="Arial Unicode MS" charset="0"/>
                </a:defRPr>
              </a:lvl1pPr>
              <a:lvl2pPr>
                <a:tabLst>
                  <a:tab pos="723900" algn="l"/>
                </a:tabLst>
                <a:defRPr>
                  <a:solidFill>
                    <a:srgbClr val="000000"/>
                  </a:solidFill>
                  <a:latin typeface="Arial" charset="0"/>
                  <a:ea typeface="ＭＳ Ｐゴシック" charset="0"/>
                  <a:cs typeface="Arial Unicode MS" charset="0"/>
                </a:defRPr>
              </a:lvl2pPr>
              <a:lvl3pPr>
                <a:tabLst>
                  <a:tab pos="723900" algn="l"/>
                </a:tabLst>
                <a:defRPr>
                  <a:solidFill>
                    <a:srgbClr val="000000"/>
                  </a:solidFill>
                  <a:latin typeface="Arial" charset="0"/>
                  <a:ea typeface="ＭＳ Ｐゴシック" charset="0"/>
                  <a:cs typeface="Arial Unicode MS" charset="0"/>
                </a:defRPr>
              </a:lvl3pPr>
              <a:lvl4pPr>
                <a:tabLst>
                  <a:tab pos="723900" algn="l"/>
                </a:tabLst>
                <a:defRPr>
                  <a:solidFill>
                    <a:srgbClr val="000000"/>
                  </a:solidFill>
                  <a:latin typeface="Arial" charset="0"/>
                  <a:ea typeface="ＭＳ Ｐゴシック" charset="0"/>
                  <a:cs typeface="Arial Unicode MS" charset="0"/>
                </a:defRPr>
              </a:lvl4pPr>
              <a:lvl5pPr>
                <a:tabLst>
                  <a:tab pos="723900" algn="l"/>
                </a:tabLst>
                <a:defRPr>
                  <a:solidFill>
                    <a:srgbClr val="000000"/>
                  </a:solidFill>
                  <a:latin typeface="Arial" charset="0"/>
                  <a:ea typeface="ＭＳ Ｐゴシック" charset="0"/>
                  <a:cs typeface="Arial Unicode MS" charset="0"/>
                </a:defRPr>
              </a:lvl5pPr>
              <a:lvl6pPr marL="2514600" indent="-228600" defTabSz="449263" fontAlgn="base" hangingPunct="0">
                <a:lnSpc>
                  <a:spcPct val="93000"/>
                </a:lnSpc>
                <a:spcBef>
                  <a:spcPct val="0"/>
                </a:spcBef>
                <a:spcAft>
                  <a:spcPct val="0"/>
                </a:spcAft>
                <a:buClr>
                  <a:srgbClr val="000000"/>
                </a:buClr>
                <a:buSzPct val="100000"/>
                <a:buFont typeface="Times New Roman" charset="0"/>
                <a:tabLst>
                  <a:tab pos="723900" algn="l"/>
                </a:tabLst>
                <a:defRPr>
                  <a:solidFill>
                    <a:srgbClr val="000000"/>
                  </a:solidFill>
                  <a:latin typeface="Arial" charset="0"/>
                  <a:ea typeface="ＭＳ Ｐゴシック" charset="0"/>
                  <a:cs typeface="Arial Unicode MS" charset="0"/>
                </a:defRPr>
              </a:lvl6pPr>
              <a:lvl7pPr marL="2971800" indent="-228600" defTabSz="449263" fontAlgn="base" hangingPunct="0">
                <a:lnSpc>
                  <a:spcPct val="93000"/>
                </a:lnSpc>
                <a:spcBef>
                  <a:spcPct val="0"/>
                </a:spcBef>
                <a:spcAft>
                  <a:spcPct val="0"/>
                </a:spcAft>
                <a:buClr>
                  <a:srgbClr val="000000"/>
                </a:buClr>
                <a:buSzPct val="100000"/>
                <a:buFont typeface="Times New Roman" charset="0"/>
                <a:tabLst>
                  <a:tab pos="723900" algn="l"/>
                </a:tabLst>
                <a:defRPr>
                  <a:solidFill>
                    <a:srgbClr val="000000"/>
                  </a:solidFill>
                  <a:latin typeface="Arial" charset="0"/>
                  <a:ea typeface="ＭＳ Ｐゴシック" charset="0"/>
                  <a:cs typeface="Arial Unicode MS" charset="0"/>
                </a:defRPr>
              </a:lvl7pPr>
              <a:lvl8pPr marL="3429000" indent="-228600" defTabSz="449263" fontAlgn="base" hangingPunct="0">
                <a:lnSpc>
                  <a:spcPct val="93000"/>
                </a:lnSpc>
                <a:spcBef>
                  <a:spcPct val="0"/>
                </a:spcBef>
                <a:spcAft>
                  <a:spcPct val="0"/>
                </a:spcAft>
                <a:buClr>
                  <a:srgbClr val="000000"/>
                </a:buClr>
                <a:buSzPct val="100000"/>
                <a:buFont typeface="Times New Roman" charset="0"/>
                <a:tabLst>
                  <a:tab pos="723900" algn="l"/>
                </a:tabLst>
                <a:defRPr>
                  <a:solidFill>
                    <a:srgbClr val="000000"/>
                  </a:solidFill>
                  <a:latin typeface="Arial" charset="0"/>
                  <a:ea typeface="ＭＳ Ｐゴシック" charset="0"/>
                  <a:cs typeface="Arial Unicode MS" charset="0"/>
                </a:defRPr>
              </a:lvl8pPr>
              <a:lvl9pPr marL="3886200" indent="-228600" defTabSz="449263" fontAlgn="base" hangingPunct="0">
                <a:lnSpc>
                  <a:spcPct val="93000"/>
                </a:lnSpc>
                <a:spcBef>
                  <a:spcPct val="0"/>
                </a:spcBef>
                <a:spcAft>
                  <a:spcPct val="0"/>
                </a:spcAft>
                <a:buClr>
                  <a:srgbClr val="000000"/>
                </a:buClr>
                <a:buSzPct val="100000"/>
                <a:buFont typeface="Times New Roman" charset="0"/>
                <a:tabLst>
                  <a:tab pos="723900" algn="l"/>
                </a:tabLst>
                <a:defRPr>
                  <a:solidFill>
                    <a:srgbClr val="000000"/>
                  </a:solidFill>
                  <a:latin typeface="Arial" charset="0"/>
                  <a:ea typeface="ＭＳ Ｐゴシック" charset="0"/>
                  <a:cs typeface="Arial Unicode MS" charset="0"/>
                </a:defRPr>
              </a:lvl9pPr>
            </a:lstStyle>
            <a:p>
              <a:pPr>
                <a:buSzPct val="45000"/>
                <a:buFont typeface="Wingdings" charset="0"/>
                <a:buNone/>
                <a:defRPr/>
              </a:pPr>
              <a:r>
                <a:rPr lang="en-US" sz="900" b="1" dirty="0">
                  <a:solidFill>
                    <a:srgbClr val="FFFFFF"/>
                  </a:solidFill>
                  <a:cs typeface="Arial" charset="0"/>
                </a:rPr>
                <a:t>Si-pixel vertex + Si disks</a:t>
              </a:r>
            </a:p>
          </p:txBody>
        </p:sp>
        <p:sp>
          <p:nvSpPr>
            <p:cNvPr id="25" name="Text Box 26"/>
            <p:cNvSpPr txBox="1">
              <a:spLocks noChangeArrowheads="1"/>
            </p:cNvSpPr>
            <p:nvPr/>
          </p:nvSpPr>
          <p:spPr bwMode="auto">
            <a:xfrm>
              <a:off x="2182582" y="2543692"/>
              <a:ext cx="959328" cy="22352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81555" tIns="42409" rIns="81555" bIns="42409">
              <a:spAutoFit/>
            </a:bodyPr>
            <a:lstStyle>
              <a:lvl1pPr>
                <a:tabLst>
                  <a:tab pos="723900" algn="l"/>
                </a:tabLst>
                <a:defRPr>
                  <a:solidFill>
                    <a:srgbClr val="000000"/>
                  </a:solidFill>
                  <a:latin typeface="Arial" charset="0"/>
                  <a:ea typeface="ＭＳ Ｐゴシック" charset="0"/>
                  <a:cs typeface="Arial Unicode MS" charset="0"/>
                </a:defRPr>
              </a:lvl1pPr>
              <a:lvl2pPr>
                <a:tabLst>
                  <a:tab pos="723900" algn="l"/>
                </a:tabLst>
                <a:defRPr>
                  <a:solidFill>
                    <a:srgbClr val="000000"/>
                  </a:solidFill>
                  <a:latin typeface="Arial" charset="0"/>
                  <a:ea typeface="ＭＳ Ｐゴシック" charset="0"/>
                  <a:cs typeface="Arial Unicode MS" charset="0"/>
                </a:defRPr>
              </a:lvl2pPr>
              <a:lvl3pPr>
                <a:tabLst>
                  <a:tab pos="723900" algn="l"/>
                </a:tabLst>
                <a:defRPr>
                  <a:solidFill>
                    <a:srgbClr val="000000"/>
                  </a:solidFill>
                  <a:latin typeface="Arial" charset="0"/>
                  <a:ea typeface="ＭＳ Ｐゴシック" charset="0"/>
                  <a:cs typeface="Arial Unicode MS" charset="0"/>
                </a:defRPr>
              </a:lvl3pPr>
              <a:lvl4pPr>
                <a:tabLst>
                  <a:tab pos="723900" algn="l"/>
                </a:tabLst>
                <a:defRPr>
                  <a:solidFill>
                    <a:srgbClr val="000000"/>
                  </a:solidFill>
                  <a:latin typeface="Arial" charset="0"/>
                  <a:ea typeface="ＭＳ Ｐゴシック" charset="0"/>
                  <a:cs typeface="Arial Unicode MS" charset="0"/>
                </a:defRPr>
              </a:lvl4pPr>
              <a:lvl5pPr>
                <a:tabLst>
                  <a:tab pos="723900" algn="l"/>
                </a:tabLst>
                <a:defRPr>
                  <a:solidFill>
                    <a:srgbClr val="000000"/>
                  </a:solidFill>
                  <a:latin typeface="Arial" charset="0"/>
                  <a:ea typeface="ＭＳ Ｐゴシック" charset="0"/>
                  <a:cs typeface="Arial Unicode MS" charset="0"/>
                </a:defRPr>
              </a:lvl5pPr>
              <a:lvl6pPr marL="2514600" indent="-228600" defTabSz="449263" fontAlgn="base" hangingPunct="0">
                <a:lnSpc>
                  <a:spcPct val="93000"/>
                </a:lnSpc>
                <a:spcBef>
                  <a:spcPct val="0"/>
                </a:spcBef>
                <a:spcAft>
                  <a:spcPct val="0"/>
                </a:spcAft>
                <a:buClr>
                  <a:srgbClr val="000000"/>
                </a:buClr>
                <a:buSzPct val="100000"/>
                <a:buFont typeface="Times New Roman" charset="0"/>
                <a:tabLst>
                  <a:tab pos="723900" algn="l"/>
                </a:tabLst>
                <a:defRPr>
                  <a:solidFill>
                    <a:srgbClr val="000000"/>
                  </a:solidFill>
                  <a:latin typeface="Arial" charset="0"/>
                  <a:ea typeface="ＭＳ Ｐゴシック" charset="0"/>
                  <a:cs typeface="Arial Unicode MS" charset="0"/>
                </a:defRPr>
              </a:lvl6pPr>
              <a:lvl7pPr marL="2971800" indent="-228600" defTabSz="449263" fontAlgn="base" hangingPunct="0">
                <a:lnSpc>
                  <a:spcPct val="93000"/>
                </a:lnSpc>
                <a:spcBef>
                  <a:spcPct val="0"/>
                </a:spcBef>
                <a:spcAft>
                  <a:spcPct val="0"/>
                </a:spcAft>
                <a:buClr>
                  <a:srgbClr val="000000"/>
                </a:buClr>
                <a:buSzPct val="100000"/>
                <a:buFont typeface="Times New Roman" charset="0"/>
                <a:tabLst>
                  <a:tab pos="723900" algn="l"/>
                </a:tabLst>
                <a:defRPr>
                  <a:solidFill>
                    <a:srgbClr val="000000"/>
                  </a:solidFill>
                  <a:latin typeface="Arial" charset="0"/>
                  <a:ea typeface="ＭＳ Ｐゴシック" charset="0"/>
                  <a:cs typeface="Arial Unicode MS" charset="0"/>
                </a:defRPr>
              </a:lvl7pPr>
              <a:lvl8pPr marL="3429000" indent="-228600" defTabSz="449263" fontAlgn="base" hangingPunct="0">
                <a:lnSpc>
                  <a:spcPct val="93000"/>
                </a:lnSpc>
                <a:spcBef>
                  <a:spcPct val="0"/>
                </a:spcBef>
                <a:spcAft>
                  <a:spcPct val="0"/>
                </a:spcAft>
                <a:buClr>
                  <a:srgbClr val="000000"/>
                </a:buClr>
                <a:buSzPct val="100000"/>
                <a:buFont typeface="Times New Roman" charset="0"/>
                <a:tabLst>
                  <a:tab pos="723900" algn="l"/>
                </a:tabLst>
                <a:defRPr>
                  <a:solidFill>
                    <a:srgbClr val="000000"/>
                  </a:solidFill>
                  <a:latin typeface="Arial" charset="0"/>
                  <a:ea typeface="ＭＳ Ｐゴシック" charset="0"/>
                  <a:cs typeface="Arial Unicode MS" charset="0"/>
                </a:defRPr>
              </a:lvl8pPr>
              <a:lvl9pPr marL="3886200" indent="-228600" defTabSz="449263" fontAlgn="base" hangingPunct="0">
                <a:lnSpc>
                  <a:spcPct val="93000"/>
                </a:lnSpc>
                <a:spcBef>
                  <a:spcPct val="0"/>
                </a:spcBef>
                <a:spcAft>
                  <a:spcPct val="0"/>
                </a:spcAft>
                <a:buClr>
                  <a:srgbClr val="000000"/>
                </a:buClr>
                <a:buSzPct val="100000"/>
                <a:buFont typeface="Times New Roman" charset="0"/>
                <a:tabLst>
                  <a:tab pos="723900" algn="l"/>
                </a:tabLst>
                <a:defRPr>
                  <a:solidFill>
                    <a:srgbClr val="000000"/>
                  </a:solidFill>
                  <a:latin typeface="Arial" charset="0"/>
                  <a:ea typeface="ＭＳ Ｐゴシック" charset="0"/>
                  <a:cs typeface="Arial Unicode MS" charset="0"/>
                </a:defRPr>
              </a:lvl9pPr>
            </a:lstStyle>
            <a:p>
              <a:pPr>
                <a:buSzPct val="45000"/>
                <a:buFont typeface="Wingdings" charset="0"/>
                <a:buNone/>
                <a:defRPr/>
              </a:pPr>
              <a:r>
                <a:rPr lang="en-US" sz="900" b="1">
                  <a:solidFill>
                    <a:srgbClr val="FFFFFF"/>
                  </a:solidFill>
                  <a:cs typeface="Arial" charset="0"/>
                </a:rPr>
                <a:t>central tracker</a:t>
              </a:r>
            </a:p>
          </p:txBody>
        </p:sp>
        <p:sp>
          <p:nvSpPr>
            <p:cNvPr id="26" name="Text Box 27"/>
            <p:cNvSpPr txBox="1">
              <a:spLocks noChangeArrowheads="1"/>
            </p:cNvSpPr>
            <p:nvPr/>
          </p:nvSpPr>
          <p:spPr bwMode="auto">
            <a:xfrm>
              <a:off x="3227534" y="1919749"/>
              <a:ext cx="735660" cy="360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81555" tIns="42409" rIns="81555" bIns="42409">
              <a:spAutoFit/>
            </a:bodyPr>
            <a:lstStyle>
              <a:lvl1pPr>
                <a:tabLst>
                  <a:tab pos="723900" algn="l"/>
                </a:tabLst>
                <a:defRPr>
                  <a:solidFill>
                    <a:srgbClr val="000000"/>
                  </a:solidFill>
                  <a:latin typeface="Arial" charset="0"/>
                  <a:ea typeface="ＭＳ Ｐゴシック" charset="0"/>
                  <a:cs typeface="Arial Unicode MS" charset="0"/>
                </a:defRPr>
              </a:lvl1pPr>
              <a:lvl2pPr>
                <a:tabLst>
                  <a:tab pos="723900" algn="l"/>
                </a:tabLst>
                <a:defRPr>
                  <a:solidFill>
                    <a:srgbClr val="000000"/>
                  </a:solidFill>
                  <a:latin typeface="Arial" charset="0"/>
                  <a:ea typeface="ＭＳ Ｐゴシック" charset="0"/>
                  <a:cs typeface="Arial Unicode MS" charset="0"/>
                </a:defRPr>
              </a:lvl2pPr>
              <a:lvl3pPr>
                <a:tabLst>
                  <a:tab pos="723900" algn="l"/>
                </a:tabLst>
                <a:defRPr>
                  <a:solidFill>
                    <a:srgbClr val="000000"/>
                  </a:solidFill>
                  <a:latin typeface="Arial" charset="0"/>
                  <a:ea typeface="ＭＳ Ｐゴシック" charset="0"/>
                  <a:cs typeface="Arial Unicode MS" charset="0"/>
                </a:defRPr>
              </a:lvl3pPr>
              <a:lvl4pPr>
                <a:tabLst>
                  <a:tab pos="723900" algn="l"/>
                </a:tabLst>
                <a:defRPr>
                  <a:solidFill>
                    <a:srgbClr val="000000"/>
                  </a:solidFill>
                  <a:latin typeface="Arial" charset="0"/>
                  <a:ea typeface="ＭＳ Ｐゴシック" charset="0"/>
                  <a:cs typeface="Arial Unicode MS" charset="0"/>
                </a:defRPr>
              </a:lvl4pPr>
              <a:lvl5pPr>
                <a:tabLst>
                  <a:tab pos="723900" algn="l"/>
                </a:tabLst>
                <a:defRPr>
                  <a:solidFill>
                    <a:srgbClr val="000000"/>
                  </a:solidFill>
                  <a:latin typeface="Arial" charset="0"/>
                  <a:ea typeface="ＭＳ Ｐゴシック" charset="0"/>
                  <a:cs typeface="Arial Unicode MS" charset="0"/>
                </a:defRPr>
              </a:lvl5pPr>
              <a:lvl6pPr marL="2514600" indent="-228600" defTabSz="449263" fontAlgn="base" hangingPunct="0">
                <a:lnSpc>
                  <a:spcPct val="93000"/>
                </a:lnSpc>
                <a:spcBef>
                  <a:spcPct val="0"/>
                </a:spcBef>
                <a:spcAft>
                  <a:spcPct val="0"/>
                </a:spcAft>
                <a:buClr>
                  <a:srgbClr val="000000"/>
                </a:buClr>
                <a:buSzPct val="100000"/>
                <a:buFont typeface="Times New Roman" charset="0"/>
                <a:tabLst>
                  <a:tab pos="723900" algn="l"/>
                </a:tabLst>
                <a:defRPr>
                  <a:solidFill>
                    <a:srgbClr val="000000"/>
                  </a:solidFill>
                  <a:latin typeface="Arial" charset="0"/>
                  <a:ea typeface="ＭＳ Ｐゴシック" charset="0"/>
                  <a:cs typeface="Arial Unicode MS" charset="0"/>
                </a:defRPr>
              </a:lvl6pPr>
              <a:lvl7pPr marL="2971800" indent="-228600" defTabSz="449263" fontAlgn="base" hangingPunct="0">
                <a:lnSpc>
                  <a:spcPct val="93000"/>
                </a:lnSpc>
                <a:spcBef>
                  <a:spcPct val="0"/>
                </a:spcBef>
                <a:spcAft>
                  <a:spcPct val="0"/>
                </a:spcAft>
                <a:buClr>
                  <a:srgbClr val="000000"/>
                </a:buClr>
                <a:buSzPct val="100000"/>
                <a:buFont typeface="Times New Roman" charset="0"/>
                <a:tabLst>
                  <a:tab pos="723900" algn="l"/>
                </a:tabLst>
                <a:defRPr>
                  <a:solidFill>
                    <a:srgbClr val="000000"/>
                  </a:solidFill>
                  <a:latin typeface="Arial" charset="0"/>
                  <a:ea typeface="ＭＳ Ｐゴシック" charset="0"/>
                  <a:cs typeface="Arial Unicode MS" charset="0"/>
                </a:defRPr>
              </a:lvl7pPr>
              <a:lvl8pPr marL="3429000" indent="-228600" defTabSz="449263" fontAlgn="base" hangingPunct="0">
                <a:lnSpc>
                  <a:spcPct val="93000"/>
                </a:lnSpc>
                <a:spcBef>
                  <a:spcPct val="0"/>
                </a:spcBef>
                <a:spcAft>
                  <a:spcPct val="0"/>
                </a:spcAft>
                <a:buClr>
                  <a:srgbClr val="000000"/>
                </a:buClr>
                <a:buSzPct val="100000"/>
                <a:buFont typeface="Times New Roman" charset="0"/>
                <a:tabLst>
                  <a:tab pos="723900" algn="l"/>
                </a:tabLst>
                <a:defRPr>
                  <a:solidFill>
                    <a:srgbClr val="000000"/>
                  </a:solidFill>
                  <a:latin typeface="Arial" charset="0"/>
                  <a:ea typeface="ＭＳ Ｐゴシック" charset="0"/>
                  <a:cs typeface="Arial Unicode MS" charset="0"/>
                </a:defRPr>
              </a:lvl8pPr>
              <a:lvl9pPr marL="3886200" indent="-228600" defTabSz="449263" fontAlgn="base" hangingPunct="0">
                <a:lnSpc>
                  <a:spcPct val="93000"/>
                </a:lnSpc>
                <a:spcBef>
                  <a:spcPct val="0"/>
                </a:spcBef>
                <a:spcAft>
                  <a:spcPct val="0"/>
                </a:spcAft>
                <a:buClr>
                  <a:srgbClr val="000000"/>
                </a:buClr>
                <a:buSzPct val="100000"/>
                <a:buFont typeface="Times New Roman" charset="0"/>
                <a:tabLst>
                  <a:tab pos="723900" algn="l"/>
                </a:tabLst>
                <a:defRPr>
                  <a:solidFill>
                    <a:srgbClr val="000000"/>
                  </a:solidFill>
                  <a:latin typeface="Arial" charset="0"/>
                  <a:ea typeface="ＭＳ Ｐゴシック" charset="0"/>
                  <a:cs typeface="Arial Unicode MS" charset="0"/>
                </a:defRPr>
              </a:lvl9pPr>
            </a:lstStyle>
            <a:p>
              <a:pPr>
                <a:buSzPct val="45000"/>
                <a:buFont typeface="Wingdings" charset="0"/>
                <a:buNone/>
                <a:defRPr/>
              </a:pPr>
              <a:r>
                <a:rPr lang="en-US" sz="900" b="1" dirty="0">
                  <a:solidFill>
                    <a:srgbClr val="FFFFFF"/>
                  </a:solidFill>
                  <a:cs typeface="Arial" charset="0"/>
                </a:rPr>
                <a:t>forward tracker</a:t>
              </a:r>
            </a:p>
          </p:txBody>
        </p:sp>
        <p:sp>
          <p:nvSpPr>
            <p:cNvPr id="27" name="Text Box 28"/>
            <p:cNvSpPr txBox="1">
              <a:spLocks noChangeArrowheads="1"/>
            </p:cNvSpPr>
            <p:nvPr/>
          </p:nvSpPr>
          <p:spPr bwMode="auto">
            <a:xfrm>
              <a:off x="1677579" y="1921121"/>
              <a:ext cx="816042" cy="36065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81555" tIns="42409" rIns="81555" bIns="42409">
              <a:spAutoFit/>
            </a:bodyPr>
            <a:lstStyle>
              <a:lvl1pPr>
                <a:tabLst>
                  <a:tab pos="723900" algn="l"/>
                </a:tabLst>
                <a:defRPr>
                  <a:solidFill>
                    <a:srgbClr val="000000"/>
                  </a:solidFill>
                  <a:latin typeface="Arial" charset="0"/>
                  <a:ea typeface="ＭＳ Ｐゴシック" charset="0"/>
                  <a:cs typeface="Arial Unicode MS" charset="0"/>
                </a:defRPr>
              </a:lvl1pPr>
              <a:lvl2pPr>
                <a:tabLst>
                  <a:tab pos="723900" algn="l"/>
                </a:tabLst>
                <a:defRPr>
                  <a:solidFill>
                    <a:srgbClr val="000000"/>
                  </a:solidFill>
                  <a:latin typeface="Arial" charset="0"/>
                  <a:ea typeface="ＭＳ Ｐゴシック" charset="0"/>
                  <a:cs typeface="Arial Unicode MS" charset="0"/>
                </a:defRPr>
              </a:lvl2pPr>
              <a:lvl3pPr>
                <a:tabLst>
                  <a:tab pos="723900" algn="l"/>
                </a:tabLst>
                <a:defRPr>
                  <a:solidFill>
                    <a:srgbClr val="000000"/>
                  </a:solidFill>
                  <a:latin typeface="Arial" charset="0"/>
                  <a:ea typeface="ＭＳ Ｐゴシック" charset="0"/>
                  <a:cs typeface="Arial Unicode MS" charset="0"/>
                </a:defRPr>
              </a:lvl3pPr>
              <a:lvl4pPr>
                <a:tabLst>
                  <a:tab pos="723900" algn="l"/>
                </a:tabLst>
                <a:defRPr>
                  <a:solidFill>
                    <a:srgbClr val="000000"/>
                  </a:solidFill>
                  <a:latin typeface="Arial" charset="0"/>
                  <a:ea typeface="ＭＳ Ｐゴシック" charset="0"/>
                  <a:cs typeface="Arial Unicode MS" charset="0"/>
                </a:defRPr>
              </a:lvl4pPr>
              <a:lvl5pPr>
                <a:tabLst>
                  <a:tab pos="723900" algn="l"/>
                </a:tabLst>
                <a:defRPr>
                  <a:solidFill>
                    <a:srgbClr val="000000"/>
                  </a:solidFill>
                  <a:latin typeface="Arial" charset="0"/>
                  <a:ea typeface="ＭＳ Ｐゴシック" charset="0"/>
                  <a:cs typeface="Arial Unicode MS" charset="0"/>
                </a:defRPr>
              </a:lvl5pPr>
              <a:lvl6pPr marL="2514600" indent="-228600" defTabSz="449263" fontAlgn="base" hangingPunct="0">
                <a:lnSpc>
                  <a:spcPct val="93000"/>
                </a:lnSpc>
                <a:spcBef>
                  <a:spcPct val="0"/>
                </a:spcBef>
                <a:spcAft>
                  <a:spcPct val="0"/>
                </a:spcAft>
                <a:buClr>
                  <a:srgbClr val="000000"/>
                </a:buClr>
                <a:buSzPct val="100000"/>
                <a:buFont typeface="Times New Roman" charset="0"/>
                <a:tabLst>
                  <a:tab pos="723900" algn="l"/>
                </a:tabLst>
                <a:defRPr>
                  <a:solidFill>
                    <a:srgbClr val="000000"/>
                  </a:solidFill>
                  <a:latin typeface="Arial" charset="0"/>
                  <a:ea typeface="ＭＳ Ｐゴシック" charset="0"/>
                  <a:cs typeface="Arial Unicode MS" charset="0"/>
                </a:defRPr>
              </a:lvl6pPr>
              <a:lvl7pPr marL="2971800" indent="-228600" defTabSz="449263" fontAlgn="base" hangingPunct="0">
                <a:lnSpc>
                  <a:spcPct val="93000"/>
                </a:lnSpc>
                <a:spcBef>
                  <a:spcPct val="0"/>
                </a:spcBef>
                <a:spcAft>
                  <a:spcPct val="0"/>
                </a:spcAft>
                <a:buClr>
                  <a:srgbClr val="000000"/>
                </a:buClr>
                <a:buSzPct val="100000"/>
                <a:buFont typeface="Times New Roman" charset="0"/>
                <a:tabLst>
                  <a:tab pos="723900" algn="l"/>
                </a:tabLst>
                <a:defRPr>
                  <a:solidFill>
                    <a:srgbClr val="000000"/>
                  </a:solidFill>
                  <a:latin typeface="Arial" charset="0"/>
                  <a:ea typeface="ＭＳ Ｐゴシック" charset="0"/>
                  <a:cs typeface="Arial Unicode MS" charset="0"/>
                </a:defRPr>
              </a:lvl7pPr>
              <a:lvl8pPr marL="3429000" indent="-228600" defTabSz="449263" fontAlgn="base" hangingPunct="0">
                <a:lnSpc>
                  <a:spcPct val="93000"/>
                </a:lnSpc>
                <a:spcBef>
                  <a:spcPct val="0"/>
                </a:spcBef>
                <a:spcAft>
                  <a:spcPct val="0"/>
                </a:spcAft>
                <a:buClr>
                  <a:srgbClr val="000000"/>
                </a:buClr>
                <a:buSzPct val="100000"/>
                <a:buFont typeface="Times New Roman" charset="0"/>
                <a:tabLst>
                  <a:tab pos="723900" algn="l"/>
                </a:tabLst>
                <a:defRPr>
                  <a:solidFill>
                    <a:srgbClr val="000000"/>
                  </a:solidFill>
                  <a:latin typeface="Arial" charset="0"/>
                  <a:ea typeface="ＭＳ Ｐゴシック" charset="0"/>
                  <a:cs typeface="Arial Unicode MS" charset="0"/>
                </a:defRPr>
              </a:lvl8pPr>
              <a:lvl9pPr marL="3886200" indent="-228600" defTabSz="449263" fontAlgn="base" hangingPunct="0">
                <a:lnSpc>
                  <a:spcPct val="93000"/>
                </a:lnSpc>
                <a:spcBef>
                  <a:spcPct val="0"/>
                </a:spcBef>
                <a:spcAft>
                  <a:spcPct val="0"/>
                </a:spcAft>
                <a:buClr>
                  <a:srgbClr val="000000"/>
                </a:buClr>
                <a:buSzPct val="100000"/>
                <a:buFont typeface="Times New Roman" charset="0"/>
                <a:tabLst>
                  <a:tab pos="723900" algn="l"/>
                </a:tabLst>
                <a:defRPr>
                  <a:solidFill>
                    <a:srgbClr val="000000"/>
                  </a:solidFill>
                  <a:latin typeface="Arial" charset="0"/>
                  <a:ea typeface="ＭＳ Ｐゴシック" charset="0"/>
                  <a:cs typeface="Arial Unicode MS" charset="0"/>
                </a:defRPr>
              </a:lvl9pPr>
            </a:lstStyle>
            <a:p>
              <a:pPr>
                <a:buSzPct val="45000"/>
                <a:buFont typeface="Wingdings" charset="0"/>
                <a:buNone/>
                <a:defRPr/>
              </a:pPr>
              <a:r>
                <a:rPr lang="en-US" sz="900" b="1">
                  <a:solidFill>
                    <a:srgbClr val="FFFFFF"/>
                  </a:solidFill>
                  <a:cs typeface="Arial" charset="0"/>
                </a:rPr>
                <a:t>forward tracker</a:t>
              </a:r>
            </a:p>
          </p:txBody>
        </p:sp>
        <p:sp>
          <p:nvSpPr>
            <p:cNvPr id="28" name="Text Box 29"/>
            <p:cNvSpPr txBox="1">
              <a:spLocks noChangeArrowheads="1"/>
            </p:cNvSpPr>
            <p:nvPr/>
          </p:nvSpPr>
          <p:spPr bwMode="auto">
            <a:xfrm rot="16200000">
              <a:off x="157873" y="1438028"/>
              <a:ext cx="685651" cy="2393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81555" tIns="42409" rIns="81555" bIns="42409">
              <a:spAutoFit/>
            </a:bodyPr>
            <a:lstStyle>
              <a:lvl1pPr>
                <a:tabLst>
                  <a:tab pos="723900" algn="l"/>
                </a:tabLst>
                <a:defRPr>
                  <a:solidFill>
                    <a:srgbClr val="000000"/>
                  </a:solidFill>
                  <a:latin typeface="Arial" charset="0"/>
                  <a:ea typeface="ＭＳ Ｐゴシック" charset="0"/>
                  <a:cs typeface="Arial Unicode MS" charset="0"/>
                </a:defRPr>
              </a:lvl1pPr>
              <a:lvl2pPr>
                <a:tabLst>
                  <a:tab pos="723900" algn="l"/>
                </a:tabLst>
                <a:defRPr>
                  <a:solidFill>
                    <a:srgbClr val="000000"/>
                  </a:solidFill>
                  <a:latin typeface="Arial" charset="0"/>
                  <a:ea typeface="ＭＳ Ｐゴシック" charset="0"/>
                  <a:cs typeface="Arial Unicode MS" charset="0"/>
                </a:defRPr>
              </a:lvl2pPr>
              <a:lvl3pPr>
                <a:tabLst>
                  <a:tab pos="723900" algn="l"/>
                </a:tabLst>
                <a:defRPr>
                  <a:solidFill>
                    <a:srgbClr val="000000"/>
                  </a:solidFill>
                  <a:latin typeface="Arial" charset="0"/>
                  <a:ea typeface="ＭＳ Ｐゴシック" charset="0"/>
                  <a:cs typeface="Arial Unicode MS" charset="0"/>
                </a:defRPr>
              </a:lvl3pPr>
              <a:lvl4pPr>
                <a:tabLst>
                  <a:tab pos="723900" algn="l"/>
                </a:tabLst>
                <a:defRPr>
                  <a:solidFill>
                    <a:srgbClr val="000000"/>
                  </a:solidFill>
                  <a:latin typeface="Arial" charset="0"/>
                  <a:ea typeface="ＭＳ Ｐゴシック" charset="0"/>
                  <a:cs typeface="Arial Unicode MS" charset="0"/>
                </a:defRPr>
              </a:lvl4pPr>
              <a:lvl5pPr>
                <a:tabLst>
                  <a:tab pos="723900" algn="l"/>
                </a:tabLst>
                <a:defRPr>
                  <a:solidFill>
                    <a:srgbClr val="000000"/>
                  </a:solidFill>
                  <a:latin typeface="Arial" charset="0"/>
                  <a:ea typeface="ＭＳ Ｐゴシック" charset="0"/>
                  <a:cs typeface="Arial Unicode MS" charset="0"/>
                </a:defRPr>
              </a:lvl5pPr>
              <a:lvl6pPr marL="2514600" indent="-228600" defTabSz="449263" fontAlgn="base" hangingPunct="0">
                <a:lnSpc>
                  <a:spcPct val="93000"/>
                </a:lnSpc>
                <a:spcBef>
                  <a:spcPct val="0"/>
                </a:spcBef>
                <a:spcAft>
                  <a:spcPct val="0"/>
                </a:spcAft>
                <a:buClr>
                  <a:srgbClr val="000000"/>
                </a:buClr>
                <a:buSzPct val="100000"/>
                <a:buFont typeface="Times New Roman" charset="0"/>
                <a:tabLst>
                  <a:tab pos="723900" algn="l"/>
                </a:tabLst>
                <a:defRPr>
                  <a:solidFill>
                    <a:srgbClr val="000000"/>
                  </a:solidFill>
                  <a:latin typeface="Arial" charset="0"/>
                  <a:ea typeface="ＭＳ Ｐゴシック" charset="0"/>
                  <a:cs typeface="Arial Unicode MS" charset="0"/>
                </a:defRPr>
              </a:lvl6pPr>
              <a:lvl7pPr marL="2971800" indent="-228600" defTabSz="449263" fontAlgn="base" hangingPunct="0">
                <a:lnSpc>
                  <a:spcPct val="93000"/>
                </a:lnSpc>
                <a:spcBef>
                  <a:spcPct val="0"/>
                </a:spcBef>
                <a:spcAft>
                  <a:spcPct val="0"/>
                </a:spcAft>
                <a:buClr>
                  <a:srgbClr val="000000"/>
                </a:buClr>
                <a:buSzPct val="100000"/>
                <a:buFont typeface="Times New Roman" charset="0"/>
                <a:tabLst>
                  <a:tab pos="723900" algn="l"/>
                </a:tabLst>
                <a:defRPr>
                  <a:solidFill>
                    <a:srgbClr val="000000"/>
                  </a:solidFill>
                  <a:latin typeface="Arial" charset="0"/>
                  <a:ea typeface="ＭＳ Ｐゴシック" charset="0"/>
                  <a:cs typeface="Arial Unicode MS" charset="0"/>
                </a:defRPr>
              </a:lvl7pPr>
              <a:lvl8pPr marL="3429000" indent="-228600" defTabSz="449263" fontAlgn="base" hangingPunct="0">
                <a:lnSpc>
                  <a:spcPct val="93000"/>
                </a:lnSpc>
                <a:spcBef>
                  <a:spcPct val="0"/>
                </a:spcBef>
                <a:spcAft>
                  <a:spcPct val="0"/>
                </a:spcAft>
                <a:buClr>
                  <a:srgbClr val="000000"/>
                </a:buClr>
                <a:buSzPct val="100000"/>
                <a:buFont typeface="Times New Roman" charset="0"/>
                <a:tabLst>
                  <a:tab pos="723900" algn="l"/>
                </a:tabLst>
                <a:defRPr>
                  <a:solidFill>
                    <a:srgbClr val="000000"/>
                  </a:solidFill>
                  <a:latin typeface="Arial" charset="0"/>
                  <a:ea typeface="ＭＳ Ｐゴシック" charset="0"/>
                  <a:cs typeface="Arial Unicode MS" charset="0"/>
                </a:defRPr>
              </a:lvl8pPr>
              <a:lvl9pPr marL="3886200" indent="-228600" defTabSz="449263" fontAlgn="base" hangingPunct="0">
                <a:lnSpc>
                  <a:spcPct val="93000"/>
                </a:lnSpc>
                <a:spcBef>
                  <a:spcPct val="0"/>
                </a:spcBef>
                <a:spcAft>
                  <a:spcPct val="0"/>
                </a:spcAft>
                <a:buClr>
                  <a:srgbClr val="000000"/>
                </a:buClr>
                <a:buSzPct val="100000"/>
                <a:buFont typeface="Times New Roman" charset="0"/>
                <a:tabLst>
                  <a:tab pos="723900" algn="l"/>
                </a:tabLst>
                <a:defRPr>
                  <a:solidFill>
                    <a:srgbClr val="000000"/>
                  </a:solidFill>
                  <a:latin typeface="Arial" charset="0"/>
                  <a:ea typeface="ＭＳ Ｐゴシック" charset="0"/>
                  <a:cs typeface="Arial Unicode MS" charset="0"/>
                </a:defRPr>
              </a:lvl9pPr>
            </a:lstStyle>
            <a:p>
              <a:pPr>
                <a:defRPr/>
              </a:pPr>
              <a:r>
                <a:rPr lang="en-US" sz="1000" b="1">
                  <a:cs typeface="Arial" charset="0"/>
                </a:rPr>
                <a:t>Coil wall</a:t>
              </a:r>
            </a:p>
          </p:txBody>
        </p:sp>
      </p:grpSp>
      <p:pic>
        <p:nvPicPr>
          <p:cNvPr id="31747" name="Picture 2" descr="eSTAR.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978400" y="6324600"/>
            <a:ext cx="3810000" cy="2716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8" name="Picture 3" descr="ePHENIX.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0638" y="6248400"/>
            <a:ext cx="4572000" cy="2657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9" name="TextBox 4"/>
          <p:cNvSpPr txBox="1">
            <a:spLocks noChangeArrowheads="1"/>
          </p:cNvSpPr>
          <p:nvPr/>
        </p:nvSpPr>
        <p:spPr bwMode="auto">
          <a:xfrm>
            <a:off x="406400" y="990600"/>
            <a:ext cx="12065000"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42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42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42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42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42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9pPr>
          </a:lstStyle>
          <a:p>
            <a:pPr algn="l" eaLnBrk="1" hangingPunct="1"/>
            <a:r>
              <a:rPr lang="en-US" sz="2400" dirty="0">
                <a:solidFill>
                  <a:schemeClr val="accent2"/>
                </a:solidFill>
                <a:latin typeface="Chalkboard SE Regular" charset="0"/>
                <a:cs typeface="Chalkboard SE Regular" charset="0"/>
              </a:rPr>
              <a:t>Conceptually, all of them look the same and similar to detector we are operating now, but details may be quite different...</a:t>
            </a:r>
          </a:p>
          <a:p>
            <a:pPr algn="l" eaLnBrk="1" hangingPunct="1"/>
            <a:r>
              <a:rPr lang="en-US" sz="2400" dirty="0">
                <a:solidFill>
                  <a:srgbClr val="800000"/>
                </a:solidFill>
                <a:latin typeface="Chalkboard SE Regular" charset="0"/>
                <a:cs typeface="Chalkboard SE Regular" charset="0"/>
              </a:rPr>
              <a:t>Similarity due to Physics and IR design and Cost considerations.</a:t>
            </a:r>
          </a:p>
          <a:p>
            <a:pPr algn="l" eaLnBrk="1" hangingPunct="1"/>
            <a:r>
              <a:rPr lang="en-US" sz="2400" dirty="0">
                <a:solidFill>
                  <a:srgbClr val="FF6600"/>
                </a:solidFill>
                <a:latin typeface="Chalkboard SE Regular" charset="0"/>
                <a:cs typeface="Chalkboard SE Regular" charset="0"/>
              </a:rPr>
              <a:t>Differences due to particular choice of technologies for a differently colored blocks in these conceptual designs.  </a:t>
            </a:r>
          </a:p>
        </p:txBody>
      </p:sp>
      <p:sp>
        <p:nvSpPr>
          <p:cNvPr id="29" name="TextBox 28"/>
          <p:cNvSpPr txBox="1"/>
          <p:nvPr/>
        </p:nvSpPr>
        <p:spPr>
          <a:xfrm>
            <a:off x="9398000" y="3167181"/>
            <a:ext cx="3062245" cy="6586419"/>
          </a:xfrm>
          <a:prstGeom prst="rect">
            <a:avLst/>
          </a:prstGeom>
          <a:noFill/>
        </p:spPr>
        <p:txBody>
          <a:bodyPr wrap="none">
            <a:spAutoFit/>
          </a:bodyPr>
          <a:lstStyle/>
          <a:p>
            <a:pPr algn="l">
              <a:defRPr/>
            </a:pPr>
            <a:r>
              <a:rPr lang="en-US" sz="3600" b="1" u="sng" dirty="0">
                <a:latin typeface="Chalkboard SE Regular"/>
                <a:cs typeface="Chalkboard SE Regular"/>
              </a:rPr>
              <a:t>Calorimeters:</a:t>
            </a:r>
          </a:p>
          <a:p>
            <a:pPr algn="l">
              <a:defRPr/>
            </a:pPr>
            <a:r>
              <a:rPr lang="en-US" sz="2800" dirty="0">
                <a:solidFill>
                  <a:schemeClr val="accent2"/>
                </a:solidFill>
                <a:latin typeface="Chalkboard SE Regular"/>
                <a:cs typeface="Chalkboard SE Regular"/>
              </a:rPr>
              <a:t>Full Coverage,</a:t>
            </a:r>
          </a:p>
          <a:p>
            <a:pPr algn="l">
              <a:defRPr/>
            </a:pPr>
            <a:r>
              <a:rPr lang="en-US" sz="2800" dirty="0">
                <a:solidFill>
                  <a:schemeClr val="accent2"/>
                </a:solidFill>
                <a:latin typeface="Chalkboard SE Regular"/>
                <a:cs typeface="Chalkboard SE Regular"/>
              </a:rPr>
              <a:t>Hermetic.</a:t>
            </a:r>
          </a:p>
          <a:p>
            <a:pPr algn="l">
              <a:defRPr/>
            </a:pPr>
            <a:r>
              <a:rPr lang="en-US" sz="2800" dirty="0">
                <a:solidFill>
                  <a:srgbClr val="FF6600"/>
                </a:solidFill>
                <a:latin typeface="Chalkboard SE Regular"/>
                <a:cs typeface="Chalkboard SE Regular"/>
              </a:rPr>
              <a:t>Compact.</a:t>
            </a:r>
          </a:p>
          <a:p>
            <a:pPr algn="l">
              <a:defRPr/>
            </a:pPr>
            <a:r>
              <a:rPr lang="en-US" sz="2800" dirty="0">
                <a:solidFill>
                  <a:schemeClr val="accent6">
                    <a:lumMod val="40000"/>
                    <a:lumOff val="60000"/>
                  </a:schemeClr>
                </a:solidFill>
                <a:latin typeface="Chalkboard SE Regular"/>
                <a:cs typeface="Chalkboard SE Regular"/>
              </a:rPr>
              <a:t>Operate in the </a:t>
            </a:r>
          </a:p>
          <a:p>
            <a:pPr algn="l">
              <a:defRPr/>
            </a:pPr>
            <a:r>
              <a:rPr lang="en-US" sz="2800" dirty="0">
                <a:solidFill>
                  <a:schemeClr val="accent6">
                    <a:lumMod val="40000"/>
                    <a:lumOff val="60000"/>
                  </a:schemeClr>
                </a:solidFill>
                <a:latin typeface="Chalkboard SE Regular"/>
                <a:cs typeface="Chalkboard SE Regular"/>
              </a:rPr>
              <a:t>magnetic field</a:t>
            </a:r>
            <a:r>
              <a:rPr lang="en-US" sz="2800" dirty="0">
                <a:latin typeface="Chalkboard SE Regular"/>
                <a:cs typeface="Chalkboard SE Regular"/>
              </a:rPr>
              <a:t>.</a:t>
            </a:r>
          </a:p>
          <a:p>
            <a:pPr algn="l">
              <a:defRPr/>
            </a:pPr>
            <a:r>
              <a:rPr lang="en-US" sz="2800" dirty="0">
                <a:solidFill>
                  <a:srgbClr val="FF6600"/>
                </a:solidFill>
                <a:latin typeface="Chalkboard SE Regular"/>
                <a:cs typeface="Chalkboard SE Regular"/>
              </a:rPr>
              <a:t>Good energy</a:t>
            </a:r>
          </a:p>
          <a:p>
            <a:pPr algn="l">
              <a:defRPr/>
            </a:pPr>
            <a:r>
              <a:rPr lang="en-US" sz="2800" dirty="0">
                <a:solidFill>
                  <a:srgbClr val="FF6600"/>
                </a:solidFill>
                <a:latin typeface="Chalkboard SE Regular"/>
                <a:cs typeface="Chalkboard SE Regular"/>
              </a:rPr>
              <a:t>resolution.</a:t>
            </a:r>
          </a:p>
          <a:p>
            <a:pPr algn="l">
              <a:defRPr/>
            </a:pPr>
            <a:r>
              <a:rPr lang="en-US" sz="2800" dirty="0">
                <a:solidFill>
                  <a:srgbClr val="000090"/>
                </a:solidFill>
                <a:latin typeface="Chalkboard SE Regular"/>
                <a:cs typeface="Chalkboard SE Regular"/>
              </a:rPr>
              <a:t>Good EM+HAD</a:t>
            </a:r>
          </a:p>
          <a:p>
            <a:pPr algn="l">
              <a:defRPr/>
            </a:pPr>
            <a:r>
              <a:rPr lang="en-US" sz="2800" dirty="0">
                <a:solidFill>
                  <a:srgbClr val="000090"/>
                </a:solidFill>
                <a:latin typeface="Chalkboard SE Regular"/>
                <a:cs typeface="Chalkboard SE Regular"/>
              </a:rPr>
              <a:t>Performance.</a:t>
            </a:r>
          </a:p>
          <a:p>
            <a:pPr algn="l">
              <a:defRPr/>
            </a:pPr>
            <a:r>
              <a:rPr lang="en-US" sz="2800" dirty="0">
                <a:solidFill>
                  <a:srgbClr val="800000"/>
                </a:solidFill>
                <a:latin typeface="Chalkboard SE Regular"/>
                <a:cs typeface="Chalkboard SE Regular"/>
              </a:rPr>
              <a:t>Fast.</a:t>
            </a:r>
          </a:p>
          <a:p>
            <a:pPr algn="l">
              <a:defRPr/>
            </a:pPr>
            <a:r>
              <a:rPr lang="en-US" sz="2800" dirty="0">
                <a:solidFill>
                  <a:srgbClr val="FF6600"/>
                </a:solidFill>
                <a:latin typeface="Chalkboard SE Regular"/>
                <a:cs typeface="Chalkboard SE Regular"/>
              </a:rPr>
              <a:t>Affordable.</a:t>
            </a:r>
          </a:p>
          <a:p>
            <a:pPr algn="l">
              <a:defRPr/>
            </a:pPr>
            <a:endParaRPr lang="en-US" sz="3600" dirty="0">
              <a:latin typeface="Chalkboard SE Regular"/>
              <a:cs typeface="Chalkboard SE Regular"/>
            </a:endParaRPr>
          </a:p>
          <a:p>
            <a:pPr>
              <a:defRPr/>
            </a:pPr>
            <a:endParaRPr lang="en-US" dirty="0"/>
          </a:p>
        </p:txBody>
      </p:sp>
      <p:sp>
        <p:nvSpPr>
          <p:cNvPr id="3" name="TextBox 2"/>
          <p:cNvSpPr txBox="1"/>
          <p:nvPr/>
        </p:nvSpPr>
        <p:spPr>
          <a:xfrm>
            <a:off x="635000" y="0"/>
            <a:ext cx="12115800" cy="954107"/>
          </a:xfrm>
          <a:prstGeom prst="rect">
            <a:avLst/>
          </a:prstGeom>
          <a:noFill/>
        </p:spPr>
        <p:txBody>
          <a:bodyPr wrap="square" rtlCol="0">
            <a:spAutoFit/>
          </a:bodyPr>
          <a:lstStyle/>
          <a:p>
            <a:r>
              <a:rPr lang="en-US" sz="3600" b="1" dirty="0" smtClean="0">
                <a:latin typeface="Chalkboard SE Regular"/>
                <a:cs typeface="Chalkboard SE Regular"/>
              </a:rPr>
              <a:t>Conceptual designs of EIC detectors. </a:t>
            </a:r>
          </a:p>
          <a:p>
            <a:r>
              <a:rPr lang="en-US" sz="2000" dirty="0" smtClean="0">
                <a:latin typeface="Chalkboard SE Regular"/>
                <a:cs typeface="Chalkboard SE Regular"/>
              </a:rPr>
              <a:t>(Electron Ion Collider Users Meeting. SBU June 24-27) </a:t>
            </a:r>
            <a:endParaRPr lang="en-US" sz="2000" dirty="0">
              <a:latin typeface="Chalkboard SE Regular"/>
              <a:cs typeface="Chalkboard SE Regular"/>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73116" y="0"/>
            <a:ext cx="10695389" cy="738664"/>
          </a:xfrm>
          <a:prstGeom prst="rect">
            <a:avLst/>
          </a:prstGeom>
          <a:noFill/>
        </p:spPr>
        <p:txBody>
          <a:bodyPr wrap="none" rtlCol="0">
            <a:spAutoFit/>
          </a:bodyPr>
          <a:lstStyle/>
          <a:p>
            <a:r>
              <a:rPr lang="en-US" dirty="0" smtClean="0">
                <a:solidFill>
                  <a:srgbClr val="0000FF"/>
                </a:solidFill>
                <a:latin typeface="Chalkboard SE Regular"/>
                <a:cs typeface="Chalkboard SE Regular"/>
              </a:rPr>
              <a:t>Compact </a:t>
            </a:r>
            <a:r>
              <a:rPr lang="en-US" dirty="0" smtClean="0">
                <a:solidFill>
                  <a:srgbClr val="0000FF"/>
                </a:solidFill>
                <a:latin typeface="Chalkboard SE Regular"/>
                <a:cs typeface="Chalkboard SE Regular"/>
              </a:rPr>
              <a:t>Readout. </a:t>
            </a:r>
            <a:r>
              <a:rPr lang="en-US" dirty="0" smtClean="0">
                <a:solidFill>
                  <a:srgbClr val="0000FF"/>
                </a:solidFill>
                <a:latin typeface="Chalkboard SE Regular"/>
                <a:cs typeface="Chalkboard SE Regular"/>
              </a:rPr>
              <a:t>Test </a:t>
            </a:r>
            <a:r>
              <a:rPr lang="en-US" dirty="0" smtClean="0">
                <a:solidFill>
                  <a:srgbClr val="0000FF"/>
                </a:solidFill>
                <a:latin typeface="Chalkboard SE Regular"/>
                <a:cs typeface="Chalkboard SE Regular"/>
              </a:rPr>
              <a:t>Runs at FNAL, 2014             </a:t>
            </a:r>
            <a:endParaRPr lang="en-US" sz="3200" dirty="0">
              <a:solidFill>
                <a:srgbClr val="0000FF"/>
              </a:solidFill>
              <a:latin typeface="Chalkboard SE Regular"/>
              <a:cs typeface="Chalkboard SE Regular"/>
            </a:endParaRPr>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914400"/>
            <a:ext cx="3520440" cy="195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5" descr="IMG_228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200400"/>
            <a:ext cx="3547245" cy="2094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11600" y="1295400"/>
            <a:ext cx="2135042"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pic>
        <p:nvPicPr>
          <p:cNvPr id="8"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11600" y="3527595"/>
            <a:ext cx="2133600" cy="2510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sp>
        <p:nvSpPr>
          <p:cNvPr id="9" name="TextBox 8"/>
          <p:cNvSpPr txBox="1"/>
          <p:nvPr/>
        </p:nvSpPr>
        <p:spPr>
          <a:xfrm>
            <a:off x="7493000" y="7239000"/>
            <a:ext cx="5275803" cy="1384995"/>
          </a:xfrm>
          <a:prstGeom prst="rect">
            <a:avLst/>
          </a:prstGeom>
          <a:noFill/>
        </p:spPr>
        <p:txBody>
          <a:bodyPr wrap="none" rtlCol="0">
            <a:spAutoFit/>
          </a:bodyPr>
          <a:lstStyle/>
          <a:p>
            <a:pPr algn="l"/>
            <a:r>
              <a:rPr lang="en-US" sz="2400" dirty="0" smtClean="0">
                <a:solidFill>
                  <a:srgbClr val="0000FF"/>
                </a:solidFill>
                <a:latin typeface="Chalkboard SE Regular"/>
                <a:cs typeface="Chalkboard SE Regular"/>
              </a:rPr>
              <a:t>Next Steps:</a:t>
            </a:r>
          </a:p>
          <a:p>
            <a:pPr marL="742950" indent="-742950" algn="l">
              <a:buAutoNum type="arabicPeriod"/>
            </a:pPr>
            <a:r>
              <a:rPr lang="en-US" sz="2000" dirty="0" smtClean="0">
                <a:solidFill>
                  <a:srgbClr val="0000FF"/>
                </a:solidFill>
                <a:latin typeface="Chalkboard SE Regular"/>
                <a:cs typeface="Chalkboard SE Regular"/>
              </a:rPr>
              <a:t>Improve Uniformity of light collection</a:t>
            </a:r>
          </a:p>
          <a:p>
            <a:pPr marL="742950" indent="-742950" algn="l">
              <a:buAutoNum type="arabicPeriod"/>
            </a:pPr>
            <a:r>
              <a:rPr lang="en-US" sz="2000" dirty="0" smtClean="0">
                <a:solidFill>
                  <a:srgbClr val="0000FF"/>
                </a:solidFill>
                <a:latin typeface="Chalkboard SE Regular"/>
                <a:cs typeface="Chalkboard SE Regular"/>
              </a:rPr>
              <a:t>Continue development of FEEs</a:t>
            </a:r>
          </a:p>
          <a:p>
            <a:pPr marL="742950" indent="-742950" algn="l">
              <a:buAutoNum type="arabicPeriod"/>
            </a:pPr>
            <a:r>
              <a:rPr lang="en-US" sz="2000" dirty="0" smtClean="0">
                <a:solidFill>
                  <a:srgbClr val="0000FF"/>
                </a:solidFill>
                <a:latin typeface="Chalkboard SE Regular"/>
                <a:cs typeface="Chalkboard SE Regular"/>
              </a:rPr>
              <a:t>Continue Radiation </a:t>
            </a:r>
            <a:r>
              <a:rPr lang="en-US" sz="2000" dirty="0">
                <a:solidFill>
                  <a:srgbClr val="0000FF"/>
                </a:solidFill>
                <a:latin typeface="Chalkboard SE Regular"/>
                <a:cs typeface="Chalkboard SE Regular"/>
              </a:rPr>
              <a:t>H</a:t>
            </a:r>
            <a:r>
              <a:rPr lang="en-US" sz="2000" dirty="0" smtClean="0">
                <a:solidFill>
                  <a:srgbClr val="0000FF"/>
                </a:solidFill>
                <a:latin typeface="Chalkboard SE Regular"/>
                <a:cs typeface="Chalkboard SE Regular"/>
              </a:rPr>
              <a:t>ardness Studies</a:t>
            </a:r>
            <a:endParaRPr lang="en-US" sz="2000" dirty="0">
              <a:solidFill>
                <a:srgbClr val="0000FF"/>
              </a:solidFill>
              <a:latin typeface="Chalkboard SE Regular"/>
              <a:cs typeface="Chalkboard SE Regular"/>
            </a:endParaRPr>
          </a:p>
        </p:txBody>
      </p:sp>
      <p:pic>
        <p:nvPicPr>
          <p:cNvPr id="10"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7800" y="5846572"/>
            <a:ext cx="2971799" cy="28325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073400" y="6324600"/>
            <a:ext cx="4419600" cy="2193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pic>
        <p:nvPicPr>
          <p:cNvPr id="12" name="Picture 11"/>
          <p:cNvPicPr/>
          <p:nvPr/>
        </p:nvPicPr>
        <p:blipFill>
          <a:blip r:embed="rId8">
            <a:extLst>
              <a:ext uri="{28A0092B-C50C-407E-A947-70E740481C1C}">
                <a14:useLocalDpi xmlns:a14="http://schemas.microsoft.com/office/drawing/2010/main" val="0"/>
              </a:ext>
            </a:extLst>
          </a:blip>
          <a:stretch>
            <a:fillRect/>
          </a:stretch>
        </p:blipFill>
        <p:spPr>
          <a:xfrm>
            <a:off x="6654800" y="1066800"/>
            <a:ext cx="4876800" cy="2743200"/>
          </a:xfrm>
          <a:prstGeom prst="rect">
            <a:avLst/>
          </a:prstGeom>
        </p:spPr>
      </p:pic>
      <p:pic>
        <p:nvPicPr>
          <p:cNvPr id="13" name="Picture 12"/>
          <p:cNvPicPr/>
          <p:nvPr/>
        </p:nvPicPr>
        <p:blipFill>
          <a:blip r:embed="rId9">
            <a:extLst>
              <a:ext uri="{28A0092B-C50C-407E-A947-70E740481C1C}">
                <a14:useLocalDpi xmlns:a14="http://schemas.microsoft.com/office/drawing/2010/main" val="0"/>
              </a:ext>
            </a:extLst>
          </a:blip>
          <a:stretch>
            <a:fillRect/>
          </a:stretch>
        </p:blipFill>
        <p:spPr>
          <a:xfrm>
            <a:off x="6731000" y="3886200"/>
            <a:ext cx="4724400" cy="2514600"/>
          </a:xfrm>
          <a:prstGeom prst="rect">
            <a:avLst/>
          </a:prstGeom>
        </p:spPr>
      </p:pic>
    </p:spTree>
    <p:extLst>
      <p:ext uri="{BB962C8B-B14F-4D97-AF65-F5344CB8AC3E}">
        <p14:creationId xmlns:p14="http://schemas.microsoft.com/office/powerpoint/2010/main" val="3355799743"/>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140200" y="24414"/>
            <a:ext cx="8585200" cy="646331"/>
          </a:xfrm>
          <a:prstGeom prst="rect">
            <a:avLst/>
          </a:prstGeom>
        </p:spPr>
        <p:txBody>
          <a:bodyPr wrap="square">
            <a:spAutoFit/>
          </a:bodyPr>
          <a:lstStyle/>
          <a:p>
            <a:r>
              <a:rPr lang="en-US" sz="3600" dirty="0">
                <a:solidFill>
                  <a:srgbClr val="0000FF"/>
                </a:solidFill>
                <a:latin typeface="Chalkboard SE Regular"/>
                <a:cs typeface="Chalkboard SE Regular"/>
              </a:rPr>
              <a:t>1 MeV Neutron rate at </a:t>
            </a:r>
            <a:r>
              <a:rPr lang="en-US" sz="3600" dirty="0" err="1">
                <a:solidFill>
                  <a:srgbClr val="0000FF"/>
                </a:solidFill>
                <a:latin typeface="Chalkboard SE Regular"/>
                <a:cs typeface="Chalkboard SE Regular"/>
              </a:rPr>
              <a:t>eRHIC</a:t>
            </a:r>
            <a:r>
              <a:rPr lang="en-US" sz="3600" dirty="0">
                <a:solidFill>
                  <a:srgbClr val="0000FF"/>
                </a:solidFill>
                <a:latin typeface="Chalkboard SE Regular"/>
                <a:cs typeface="Chalkboard SE Regular"/>
              </a:rPr>
              <a:t>?</a:t>
            </a:r>
          </a:p>
        </p:txBody>
      </p:sp>
      <p:sp>
        <p:nvSpPr>
          <p:cNvPr id="5" name="Rectangle 4"/>
          <p:cNvSpPr/>
          <p:nvPr/>
        </p:nvSpPr>
        <p:spPr>
          <a:xfrm>
            <a:off x="406400" y="838200"/>
            <a:ext cx="10210800" cy="2246769"/>
          </a:xfrm>
          <a:prstGeom prst="rect">
            <a:avLst/>
          </a:prstGeom>
        </p:spPr>
        <p:txBody>
          <a:bodyPr wrap="square">
            <a:spAutoFit/>
          </a:bodyPr>
          <a:lstStyle/>
          <a:p>
            <a:pPr algn="l"/>
            <a:r>
              <a:rPr lang="en-US" sz="2800" dirty="0">
                <a:solidFill>
                  <a:srgbClr val="0000FF"/>
                </a:solidFill>
                <a:latin typeface="Chalkboard SE Regular"/>
                <a:cs typeface="Chalkboard SE Regular"/>
              </a:rPr>
              <a:t>How can we get a good estimate now</a:t>
            </a:r>
            <a:r>
              <a:rPr lang="en-US" sz="2800" dirty="0" smtClean="0">
                <a:solidFill>
                  <a:srgbClr val="0000FF"/>
                </a:solidFill>
                <a:latin typeface="Chalkboard SE Regular"/>
                <a:cs typeface="Chalkboard SE Regular"/>
              </a:rPr>
              <a:t>?</a:t>
            </a:r>
            <a:endParaRPr lang="en-US" sz="2800" dirty="0">
              <a:latin typeface="Chalkboard SE Regular"/>
              <a:cs typeface="Chalkboard SE Regular"/>
            </a:endParaRPr>
          </a:p>
          <a:p>
            <a:pPr algn="l"/>
            <a:r>
              <a:rPr lang="en-US" sz="2800" dirty="0">
                <a:solidFill>
                  <a:srgbClr val="0000FF"/>
                </a:solidFill>
                <a:latin typeface="Chalkboard SE Regular"/>
                <a:cs typeface="Chalkboard SE Regular"/>
              </a:rPr>
              <a:t>We need:</a:t>
            </a:r>
          </a:p>
          <a:p>
            <a:pPr marL="285750" indent="-285750" algn="l">
              <a:buClr>
                <a:srgbClr val="0000FF"/>
              </a:buClr>
              <a:buFont typeface="Wingdings" charset="2"/>
              <a:buChar char="q"/>
            </a:pPr>
            <a:r>
              <a:rPr lang="en-US" sz="2800" dirty="0">
                <a:latin typeface="Chalkboard SE Regular"/>
                <a:cs typeface="Chalkboard SE Regular"/>
              </a:rPr>
              <a:t>precise description about all the materials in the IR</a:t>
            </a:r>
          </a:p>
          <a:p>
            <a:pPr marL="285750" indent="-285750" algn="l">
              <a:buClr>
                <a:srgbClr val="0000FF"/>
              </a:buClr>
              <a:buFont typeface="Wingdings" charset="2"/>
              <a:buChar char="q"/>
            </a:pPr>
            <a:r>
              <a:rPr lang="en-US" sz="2800" dirty="0">
                <a:latin typeface="Chalkboard SE Regular"/>
                <a:cs typeface="Chalkboard SE Regular"/>
              </a:rPr>
              <a:t>reliable MC</a:t>
            </a:r>
          </a:p>
          <a:p>
            <a:pPr lvl="1" algn="l"/>
            <a:r>
              <a:rPr lang="en-US" sz="2800" dirty="0">
                <a:solidFill>
                  <a:srgbClr val="0000FF"/>
                </a:solidFill>
                <a:latin typeface="Chalkboard SE Regular"/>
                <a:cs typeface="Chalkboard SE Regular"/>
                <a:sym typeface="Wingdings"/>
              </a:rPr>
              <a:t></a:t>
            </a:r>
            <a:r>
              <a:rPr lang="en-US" sz="2800" dirty="0">
                <a:latin typeface="Chalkboard SE Regular"/>
                <a:cs typeface="Chalkboard SE Regular"/>
                <a:sym typeface="Wingdings"/>
              </a:rPr>
              <a:t> </a:t>
            </a:r>
            <a:r>
              <a:rPr lang="en-US" sz="2800" dirty="0">
                <a:latin typeface="Chalkboard SE Regular"/>
                <a:cs typeface="Chalkboard SE Regular"/>
              </a:rPr>
              <a:t>measurements to tune/test MC</a:t>
            </a:r>
            <a:endParaRPr lang="en-US" dirty="0">
              <a:latin typeface="Chalkboard SE Regular"/>
              <a:cs typeface="Chalkboard SE Regular"/>
            </a:endParaRPr>
          </a:p>
        </p:txBody>
      </p:sp>
      <p:sp>
        <p:nvSpPr>
          <p:cNvPr id="6" name="Rectangle 5"/>
          <p:cNvSpPr/>
          <p:nvPr/>
        </p:nvSpPr>
        <p:spPr>
          <a:xfrm>
            <a:off x="406400" y="3352800"/>
            <a:ext cx="11811000" cy="2369880"/>
          </a:xfrm>
          <a:prstGeom prst="rect">
            <a:avLst/>
          </a:prstGeom>
        </p:spPr>
        <p:txBody>
          <a:bodyPr wrap="square">
            <a:spAutoFit/>
          </a:bodyPr>
          <a:lstStyle/>
          <a:p>
            <a:pPr algn="l"/>
            <a:r>
              <a:rPr lang="en-US" sz="2800" dirty="0">
                <a:solidFill>
                  <a:srgbClr val="0000FF"/>
                </a:solidFill>
                <a:latin typeface="Chalkboard SE Regular"/>
                <a:cs typeface="Chalkboard SE Regular"/>
              </a:rPr>
              <a:t>What do we have:</a:t>
            </a:r>
          </a:p>
          <a:p>
            <a:pPr marL="285750" indent="-285750" algn="l">
              <a:buClr>
                <a:srgbClr val="0000FF"/>
              </a:buClr>
              <a:buFont typeface="Wingdings" charset="2"/>
              <a:buChar char="q"/>
            </a:pPr>
            <a:r>
              <a:rPr lang="en-US" sz="2400" dirty="0">
                <a:latin typeface="Chalkboard SE Regular"/>
                <a:cs typeface="Chalkboard SE Regular"/>
              </a:rPr>
              <a:t>thermal neutron flux measurements at STAR at 510 </a:t>
            </a:r>
            <a:r>
              <a:rPr lang="en-US" sz="2400" dirty="0" err="1">
                <a:latin typeface="Chalkboard SE Regular"/>
                <a:cs typeface="Chalkboard SE Regular"/>
              </a:rPr>
              <a:t>GeV</a:t>
            </a:r>
            <a:r>
              <a:rPr lang="en-US" sz="2400" dirty="0">
                <a:latin typeface="Chalkboard SE Regular"/>
                <a:cs typeface="Chalkboard SE Regular"/>
              </a:rPr>
              <a:t> </a:t>
            </a:r>
            <a:r>
              <a:rPr lang="en-US" sz="2400" dirty="0" err="1">
                <a:latin typeface="Chalkboard SE Regular"/>
                <a:cs typeface="Chalkboard SE Regular"/>
              </a:rPr>
              <a:t>pp</a:t>
            </a:r>
            <a:endParaRPr lang="en-US" sz="2400" dirty="0">
              <a:latin typeface="Chalkboard SE Regular"/>
              <a:cs typeface="Chalkboard SE Regular"/>
            </a:endParaRPr>
          </a:p>
          <a:p>
            <a:pPr marL="285750" indent="-285750" algn="l">
              <a:buClr>
                <a:srgbClr val="0000FF"/>
              </a:buClr>
              <a:buFont typeface="Wingdings" charset="2"/>
              <a:buChar char="q"/>
            </a:pPr>
            <a:r>
              <a:rPr lang="en-US" sz="2400" dirty="0">
                <a:latin typeface="Chalkboard SE Regular"/>
                <a:cs typeface="Chalkboard SE Regular"/>
              </a:rPr>
              <a:t>full material description of STAR + GEANT-3 &amp; </a:t>
            </a:r>
            <a:r>
              <a:rPr lang="en-US" sz="2400" dirty="0" err="1" smtClean="0">
                <a:latin typeface="Chalkboard SE Regular"/>
                <a:cs typeface="Chalkboard SE Regular"/>
              </a:rPr>
              <a:t>gcalor</a:t>
            </a:r>
            <a:r>
              <a:rPr lang="en-US" sz="2400" dirty="0" smtClean="0">
                <a:latin typeface="Chalkboard SE Regular"/>
                <a:cs typeface="Chalkboard SE Regular"/>
              </a:rPr>
              <a:t> </a:t>
            </a:r>
            <a:r>
              <a:rPr lang="en-US" sz="2400" dirty="0">
                <a:latin typeface="Chalkboard SE Regular"/>
                <a:cs typeface="Chalkboard SE Regular"/>
              </a:rPr>
              <a:t>to calculate thermal n</a:t>
            </a:r>
          </a:p>
          <a:p>
            <a:pPr marL="742950" lvl="1" indent="-285750" algn="l">
              <a:buFont typeface="Wingdings" charset="0"/>
              <a:buChar char="à"/>
            </a:pPr>
            <a:r>
              <a:rPr lang="en-US" sz="2400" dirty="0">
                <a:latin typeface="Chalkboard SE Regular"/>
                <a:cs typeface="Chalkboard SE Regular"/>
                <a:hlinkClick r:id="rId2"/>
              </a:rPr>
              <a:t>Yuri Fisyak et al., Nucl.Instrum.Meth. A756 (2014) 68-72</a:t>
            </a:r>
            <a:endParaRPr lang="en-US" sz="2400" dirty="0">
              <a:latin typeface="Chalkboard SE Regular"/>
              <a:cs typeface="Chalkboard SE Regular"/>
            </a:endParaRPr>
          </a:p>
          <a:p>
            <a:pPr marL="285750" indent="-285750" algn="l">
              <a:buClr>
                <a:srgbClr val="0000FF"/>
              </a:buClr>
              <a:buFont typeface="Wingdings" charset="2"/>
              <a:buChar char="q"/>
            </a:pPr>
            <a:r>
              <a:rPr lang="en-US" sz="2400" dirty="0">
                <a:latin typeface="Chalkboard SE Regular"/>
                <a:cs typeface="Chalkboard SE Regular"/>
              </a:rPr>
              <a:t>measured thermal neutron flux in PHENIX for </a:t>
            </a:r>
            <a:r>
              <a:rPr lang="en-US" sz="2400" dirty="0" err="1">
                <a:latin typeface="Chalkboard SE Regular"/>
                <a:cs typeface="Chalkboard SE Regular"/>
              </a:rPr>
              <a:t>Au+Au</a:t>
            </a:r>
            <a:r>
              <a:rPr lang="en-US" sz="2400" dirty="0">
                <a:latin typeface="Chalkboard SE Regular"/>
                <a:cs typeface="Chalkboard SE Regular"/>
              </a:rPr>
              <a:t> and He-3+</a:t>
            </a:r>
            <a:r>
              <a:rPr lang="en-US" sz="2400" dirty="0" smtClean="0">
                <a:latin typeface="Chalkboard SE Regular"/>
                <a:cs typeface="Chalkboard SE Regular"/>
              </a:rPr>
              <a:t>Au, Run 14</a:t>
            </a:r>
            <a:endParaRPr lang="en-US" sz="2400" dirty="0">
              <a:latin typeface="Chalkboard SE Regular"/>
              <a:cs typeface="Chalkboard SE Regular"/>
            </a:endParaRPr>
          </a:p>
          <a:p>
            <a:pPr marL="285750" indent="-285750" algn="l">
              <a:buClr>
                <a:srgbClr val="0000FF"/>
              </a:buClr>
              <a:buFont typeface="Wingdings" charset="2"/>
              <a:buChar char="q"/>
            </a:pPr>
            <a:r>
              <a:rPr lang="en-US" sz="2400" dirty="0">
                <a:latin typeface="Chalkboard SE Regular"/>
                <a:cs typeface="Chalkboard SE Regular"/>
              </a:rPr>
              <a:t>measured </a:t>
            </a:r>
            <a:r>
              <a:rPr lang="en-US" sz="2400" dirty="0" err="1">
                <a:latin typeface="Chalkboard SE Regular"/>
                <a:cs typeface="Chalkboard SE Regular"/>
              </a:rPr>
              <a:t>SiPM</a:t>
            </a:r>
            <a:r>
              <a:rPr lang="en-US" sz="2400" dirty="0">
                <a:latin typeface="Chalkboard SE Regular"/>
                <a:cs typeface="Chalkboard SE Regular"/>
              </a:rPr>
              <a:t> </a:t>
            </a:r>
            <a:r>
              <a:rPr lang="en-US" sz="2400" dirty="0" err="1">
                <a:latin typeface="Chalkboard SE Regular"/>
                <a:cs typeface="Chalkboard SE Regular"/>
              </a:rPr>
              <a:t>behaviour</a:t>
            </a:r>
            <a:r>
              <a:rPr lang="en-US" sz="2400" dirty="0">
                <a:latin typeface="Chalkboard SE Regular"/>
                <a:cs typeface="Chalkboard SE Regular"/>
              </a:rPr>
              <a:t> in STAR and PHENIX for </a:t>
            </a:r>
            <a:r>
              <a:rPr lang="en-US" sz="2400" dirty="0" err="1">
                <a:latin typeface="Chalkboard SE Regular"/>
                <a:cs typeface="Chalkboard SE Regular"/>
              </a:rPr>
              <a:t>Au+Au</a:t>
            </a:r>
            <a:r>
              <a:rPr lang="en-US" sz="2400" dirty="0">
                <a:latin typeface="Chalkboard SE Regular"/>
                <a:cs typeface="Chalkboard SE Regular"/>
              </a:rPr>
              <a:t> and He-3+</a:t>
            </a:r>
            <a:r>
              <a:rPr lang="en-US" sz="2400" dirty="0" smtClean="0">
                <a:latin typeface="Chalkboard SE Regular"/>
                <a:cs typeface="Chalkboard SE Regular"/>
              </a:rPr>
              <a:t>Au, Run 14</a:t>
            </a:r>
            <a:endParaRPr lang="en-US" sz="2400" dirty="0">
              <a:latin typeface="Chalkboard SE Regular"/>
              <a:cs typeface="Chalkboard SE Regular"/>
            </a:endParaRPr>
          </a:p>
        </p:txBody>
      </p:sp>
      <p:sp>
        <p:nvSpPr>
          <p:cNvPr id="7" name="Rectangle 6"/>
          <p:cNvSpPr/>
          <p:nvPr/>
        </p:nvSpPr>
        <p:spPr>
          <a:xfrm>
            <a:off x="482600" y="5943600"/>
            <a:ext cx="11811000" cy="2246769"/>
          </a:xfrm>
          <a:prstGeom prst="rect">
            <a:avLst/>
          </a:prstGeom>
        </p:spPr>
        <p:txBody>
          <a:bodyPr wrap="square">
            <a:spAutoFit/>
          </a:bodyPr>
          <a:lstStyle/>
          <a:p>
            <a:pPr algn="l"/>
            <a:r>
              <a:rPr lang="en-US" sz="2800" dirty="0">
                <a:solidFill>
                  <a:srgbClr val="0000FF"/>
                </a:solidFill>
                <a:latin typeface="Chalkboard SE Regular"/>
                <a:cs typeface="Chalkboard SE Regular"/>
              </a:rPr>
              <a:t>What is the plan?</a:t>
            </a:r>
            <a:endParaRPr lang="en-US" sz="2800" dirty="0">
              <a:latin typeface="Chalkboard SE Regular"/>
              <a:cs typeface="Chalkboard SE Regular"/>
            </a:endParaRPr>
          </a:p>
          <a:p>
            <a:pPr marL="285750" indent="-285750" algn="l">
              <a:buClr>
                <a:srgbClr val="0000FF"/>
              </a:buClr>
              <a:buFont typeface="Wingdings" charset="2"/>
              <a:buChar char="q"/>
            </a:pPr>
            <a:r>
              <a:rPr lang="en-US" sz="2800" dirty="0">
                <a:latin typeface="Chalkboard SE Regular"/>
                <a:cs typeface="Chalkboard SE Regular"/>
              </a:rPr>
              <a:t>verify the MC can reproduce the different thermal neutron flux </a:t>
            </a:r>
          </a:p>
          <a:p>
            <a:pPr algn="l">
              <a:buClr>
                <a:srgbClr val="0000FF"/>
              </a:buClr>
            </a:pPr>
            <a:r>
              <a:rPr lang="en-US" sz="2800" dirty="0">
                <a:latin typeface="Chalkboard SE Regular"/>
                <a:cs typeface="Chalkboard SE Regular"/>
              </a:rPr>
              <a:t>   measurements at STAR and PHENIX for different beam conditions</a:t>
            </a:r>
          </a:p>
          <a:p>
            <a:pPr algn="l">
              <a:buClr>
                <a:srgbClr val="0000FF"/>
              </a:buClr>
            </a:pPr>
            <a:r>
              <a:rPr lang="en-US" sz="2800" dirty="0">
                <a:solidFill>
                  <a:srgbClr val="0000FF"/>
                </a:solidFill>
                <a:latin typeface="Chalkboard SE Regular"/>
                <a:cs typeface="Chalkboard SE Regular"/>
                <a:sym typeface="Wingdings"/>
              </a:rPr>
              <a:t></a:t>
            </a:r>
            <a:r>
              <a:rPr lang="en-US" sz="2800" dirty="0">
                <a:latin typeface="Chalkboard SE Regular"/>
                <a:cs typeface="Chalkboard SE Regular"/>
                <a:sym typeface="Wingdings"/>
              </a:rPr>
              <a:t> </a:t>
            </a:r>
            <a:r>
              <a:rPr lang="en-US" sz="2800" dirty="0">
                <a:latin typeface="Chalkboard SE Regular"/>
                <a:cs typeface="Chalkboard SE Regular"/>
              </a:rPr>
              <a:t> will get the impact of material distribution </a:t>
            </a:r>
            <a:r>
              <a:rPr lang="en-US" sz="2800" dirty="0">
                <a:latin typeface="Chalkboard SE Regular"/>
                <a:cs typeface="Chalkboard SE Regular"/>
                <a:sym typeface="Wingdings"/>
              </a:rPr>
              <a:t> </a:t>
            </a:r>
            <a:r>
              <a:rPr lang="en-US" sz="2800" dirty="0">
                <a:latin typeface="Chalkboard SE Regular"/>
                <a:cs typeface="Chalkboard SE Regular"/>
              </a:rPr>
              <a:t>PHENIX vs. STAR</a:t>
            </a:r>
          </a:p>
          <a:p>
            <a:pPr algn="l">
              <a:buClr>
                <a:srgbClr val="0000FF"/>
              </a:buClr>
            </a:pPr>
            <a:r>
              <a:rPr lang="en-US" sz="2800" dirty="0">
                <a:solidFill>
                  <a:srgbClr val="0000FF"/>
                </a:solidFill>
                <a:latin typeface="Chalkboard SE Regular"/>
                <a:cs typeface="Chalkboard SE Regular"/>
                <a:sym typeface="Wingdings"/>
              </a:rPr>
              <a:t></a:t>
            </a:r>
            <a:r>
              <a:rPr lang="en-US" sz="2800" dirty="0">
                <a:latin typeface="Chalkboard SE Regular"/>
                <a:cs typeface="Chalkboard SE Regular"/>
                <a:sym typeface="Wingdings"/>
              </a:rPr>
              <a:t> </a:t>
            </a:r>
            <a:r>
              <a:rPr lang="en-US" sz="2800" dirty="0">
                <a:solidFill>
                  <a:srgbClr val="0000FF"/>
                </a:solidFill>
                <a:latin typeface="Chalkboard SE Regular"/>
                <a:cs typeface="Chalkboard SE Regular"/>
              </a:rPr>
              <a:t> </a:t>
            </a:r>
            <a:r>
              <a:rPr lang="en-US" sz="2800" dirty="0">
                <a:latin typeface="Chalkboard SE Regular"/>
                <a:cs typeface="Chalkboard SE Regular"/>
              </a:rPr>
              <a:t>will get how n flux scales with beam conditions</a:t>
            </a:r>
          </a:p>
        </p:txBody>
      </p:sp>
      <p:sp>
        <p:nvSpPr>
          <p:cNvPr id="8" name="Rectangle 7"/>
          <p:cNvSpPr/>
          <p:nvPr/>
        </p:nvSpPr>
        <p:spPr>
          <a:xfrm>
            <a:off x="635000" y="8534400"/>
            <a:ext cx="11887200" cy="523220"/>
          </a:xfrm>
          <a:prstGeom prst="rect">
            <a:avLst/>
          </a:prstGeom>
        </p:spPr>
        <p:txBody>
          <a:bodyPr wrap="square">
            <a:spAutoFit/>
          </a:bodyPr>
          <a:lstStyle/>
          <a:p>
            <a:pPr algn="l"/>
            <a:r>
              <a:rPr lang="en-US" sz="2800" dirty="0">
                <a:solidFill>
                  <a:srgbClr val="0000FF"/>
                </a:solidFill>
                <a:latin typeface="Chalkboard SE Regular"/>
                <a:cs typeface="Chalkboard SE Regular"/>
              </a:rPr>
              <a:t>Use tuned/verified MC to predict n flux in </a:t>
            </a:r>
            <a:r>
              <a:rPr lang="en-US" sz="2800" dirty="0" err="1">
                <a:solidFill>
                  <a:srgbClr val="0000FF"/>
                </a:solidFill>
                <a:latin typeface="Chalkboard SE Regular"/>
                <a:cs typeface="Chalkboard SE Regular"/>
              </a:rPr>
              <a:t>ep</a:t>
            </a:r>
            <a:r>
              <a:rPr lang="en-US" sz="2800" dirty="0">
                <a:solidFill>
                  <a:srgbClr val="0000FF"/>
                </a:solidFill>
                <a:latin typeface="Chalkboard SE Regular"/>
                <a:cs typeface="Chalkboard SE Regular"/>
              </a:rPr>
              <a:t>/</a:t>
            </a:r>
            <a:r>
              <a:rPr lang="en-US" sz="2800" dirty="0" err="1" smtClean="0">
                <a:solidFill>
                  <a:srgbClr val="0000FF"/>
                </a:solidFill>
                <a:latin typeface="Chalkboard SE Regular"/>
                <a:cs typeface="Chalkboard SE Regular"/>
              </a:rPr>
              <a:t>eA</a:t>
            </a:r>
            <a:r>
              <a:rPr lang="en-US" sz="2800" dirty="0" smtClean="0">
                <a:solidFill>
                  <a:srgbClr val="0000FF"/>
                </a:solidFill>
                <a:latin typeface="Chalkboard SE Regular"/>
                <a:cs typeface="Chalkboard SE Regular"/>
              </a:rPr>
              <a:t> at </a:t>
            </a:r>
            <a:r>
              <a:rPr lang="en-US" sz="2800" dirty="0">
                <a:solidFill>
                  <a:srgbClr val="0000FF"/>
                </a:solidFill>
                <a:latin typeface="Chalkboard SE Regular"/>
                <a:cs typeface="Chalkboard SE Regular"/>
              </a:rPr>
              <a:t>IR-6 and IR-8 </a:t>
            </a:r>
          </a:p>
        </p:txBody>
      </p:sp>
    </p:spTree>
    <p:extLst>
      <p:ext uri="{BB962C8B-B14F-4D97-AF65-F5344CB8AC3E}">
        <p14:creationId xmlns:p14="http://schemas.microsoft.com/office/powerpoint/2010/main" val="3659088532"/>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69"/>
          <p:cNvSpPr>
            <a:spLocks noChangeArrowheads="1"/>
          </p:cNvSpPr>
          <p:nvPr/>
        </p:nvSpPr>
        <p:spPr bwMode="auto">
          <a:xfrm>
            <a:off x="0" y="977619"/>
            <a:ext cx="12440356" cy="1840088"/>
          </a:xfrm>
          <a:prstGeom prst="rect">
            <a:avLst/>
          </a:prstGeom>
          <a:solidFill>
            <a:srgbClr val="4CFA82">
              <a:alpha val="87843"/>
            </a:srgbClr>
          </a:solidFill>
          <a:ln>
            <a:noFill/>
          </a:ln>
          <a:effectLst/>
        </p:spPr>
        <p:txBody>
          <a:bodyPr wrap="none" lIns="130046" tIns="65023" rIns="130046" bIns="65023" anchor="ctr"/>
          <a:lstStyle/>
          <a:p>
            <a:pPr>
              <a:spcBef>
                <a:spcPts val="1067"/>
              </a:spcBef>
              <a:buClr>
                <a:srgbClr val="000000"/>
              </a:buClr>
              <a:buSzPct val="100000"/>
              <a:defRPr/>
            </a:pPr>
            <a:endParaRPr lang="en-US">
              <a:ea typeface="+mn-ea"/>
              <a:cs typeface="+mn-cs"/>
            </a:endParaRPr>
          </a:p>
        </p:txBody>
      </p:sp>
      <p:sp>
        <p:nvSpPr>
          <p:cNvPr id="8195" name="Rectangle 1"/>
          <p:cNvSpPr>
            <a:spLocks noChangeArrowheads="1"/>
          </p:cNvSpPr>
          <p:nvPr/>
        </p:nvSpPr>
        <p:spPr bwMode="auto">
          <a:xfrm>
            <a:off x="0" y="866987"/>
            <a:ext cx="12462933" cy="20590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127998" tIns="66559" rIns="127998" bIns="66559" anchor="ctr"/>
          <a:lstStyle/>
          <a:p>
            <a:pPr>
              <a:buClr>
                <a:srgbClr val="000000"/>
              </a:buClr>
              <a:buSzPct val="100000"/>
              <a:tabLst>
                <a:tab pos="0" algn="l"/>
                <a:tab pos="650230" algn="l"/>
                <a:tab pos="1300460" algn="l"/>
                <a:tab pos="1950690" algn="l"/>
                <a:tab pos="2600919" algn="l"/>
                <a:tab pos="3251149" algn="l"/>
                <a:tab pos="3901379" algn="l"/>
                <a:tab pos="4551609" algn="l"/>
                <a:tab pos="5201839" algn="l"/>
                <a:tab pos="5852069" algn="l"/>
                <a:tab pos="6502298" algn="l"/>
                <a:tab pos="7152528" algn="l"/>
                <a:tab pos="7802758" algn="l"/>
                <a:tab pos="8452988" algn="l"/>
                <a:tab pos="9103218" algn="l"/>
                <a:tab pos="9753448" algn="l"/>
                <a:tab pos="10403677" algn="l"/>
                <a:tab pos="11053907" algn="l"/>
                <a:tab pos="11704137" algn="l"/>
                <a:tab pos="12354367" algn="l"/>
                <a:tab pos="13004597" algn="l"/>
              </a:tabLst>
            </a:pPr>
            <a:r>
              <a:rPr lang="en-US" sz="4600" b="1">
                <a:solidFill>
                  <a:schemeClr val="tx1"/>
                </a:solidFill>
                <a:latin typeface="Comic Sans MS" charset="0"/>
              </a:rPr>
              <a:t>Crystal Calorimeter Development for EIC based on PbWO4</a:t>
            </a:r>
          </a:p>
        </p:txBody>
      </p:sp>
      <p:pic>
        <p:nvPicPr>
          <p:cNvPr id="8196"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300480" y="3359574"/>
            <a:ext cx="10460285" cy="5310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36729125"/>
      </p:ext>
    </p:extLst>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2"/>
          <p:cNvSpPr txBox="1">
            <a:spLocks noChangeArrowheads="1"/>
          </p:cNvSpPr>
          <p:nvPr/>
        </p:nvSpPr>
        <p:spPr bwMode="auto">
          <a:xfrm>
            <a:off x="0" y="0"/>
            <a:ext cx="8994987" cy="1183076"/>
          </a:xfrm>
          <a:prstGeom prst="rect">
            <a:avLst/>
          </a:prstGeom>
          <a:solidFill>
            <a:srgbClr val="96FCB6"/>
          </a:solidFill>
          <a:ln w="9525">
            <a:noFill/>
            <a:miter lim="800000"/>
            <a:headEnd/>
            <a:tailEnd/>
          </a:ln>
        </p:spPr>
        <p:txBody>
          <a:bodyPr lIns="129863" tIns="64933" rIns="129863" bIns="64933" anchor="ctr"/>
          <a:lstStyle/>
          <a:p>
            <a:pPr>
              <a:spcBef>
                <a:spcPts val="1067"/>
              </a:spcBef>
              <a:buClr>
                <a:srgbClr val="000000"/>
              </a:buClr>
              <a:buSzPct val="100000"/>
              <a:defRPr/>
            </a:pPr>
            <a:endParaRPr lang="en-US" sz="4000" b="1" dirty="0">
              <a:solidFill>
                <a:schemeClr val="tx1"/>
              </a:solidFill>
              <a:effectLst>
                <a:outerShdw blurRad="38100" dist="38100" dir="2700000" algn="tl">
                  <a:srgbClr val="000000">
                    <a:alpha val="43137"/>
                  </a:srgbClr>
                </a:outerShdw>
              </a:effectLst>
              <a:latin typeface="Comic Sans MS" pitchFamily="66" charset="0"/>
              <a:ea typeface="ＭＳ Ｐゴシック" pitchFamily="-107" charset="-128"/>
              <a:cs typeface="ＭＳ Ｐゴシック" pitchFamily="-107" charset="-128"/>
            </a:endParaRPr>
          </a:p>
        </p:txBody>
      </p:sp>
      <p:sp>
        <p:nvSpPr>
          <p:cNvPr id="13" name="Rectangle 2"/>
          <p:cNvSpPr txBox="1">
            <a:spLocks noChangeArrowheads="1"/>
          </p:cNvSpPr>
          <p:nvPr/>
        </p:nvSpPr>
        <p:spPr bwMode="auto">
          <a:xfrm>
            <a:off x="0" y="0"/>
            <a:ext cx="8994987" cy="1183076"/>
          </a:xfrm>
          <a:prstGeom prst="rect">
            <a:avLst/>
          </a:prstGeom>
          <a:noFill/>
          <a:ln w="9525">
            <a:noFill/>
            <a:miter lim="800000"/>
            <a:headEnd/>
            <a:tailEnd/>
          </a:ln>
        </p:spPr>
        <p:txBody>
          <a:bodyPr lIns="129863" tIns="64933" rIns="129863" bIns="64933" anchor="ctr"/>
          <a:lstStyle/>
          <a:p>
            <a:pPr>
              <a:spcBef>
                <a:spcPts val="1067"/>
              </a:spcBef>
              <a:buClr>
                <a:srgbClr val="000000"/>
              </a:buClr>
              <a:buSzPct val="100000"/>
            </a:pPr>
            <a:r>
              <a:rPr lang="en-US" sz="4000" b="1">
                <a:solidFill>
                  <a:schemeClr val="tx1"/>
                </a:solidFill>
                <a:effectLst>
                  <a:outerShdw blurRad="38100" dist="38100" dir="2700000" algn="tl">
                    <a:srgbClr val="DDDDDD"/>
                  </a:outerShdw>
                </a:effectLst>
                <a:latin typeface="Comic Sans MS" charset="0"/>
                <a:cs typeface="ＭＳ Ｐゴシック" charset="0"/>
              </a:rPr>
              <a:t>EIC endcap calorimeter</a:t>
            </a:r>
          </a:p>
        </p:txBody>
      </p:sp>
      <p:sp>
        <p:nvSpPr>
          <p:cNvPr id="10244" name="Rectangle 10"/>
          <p:cNvSpPr>
            <a:spLocks noChangeArrowheads="1"/>
          </p:cNvSpPr>
          <p:nvPr/>
        </p:nvSpPr>
        <p:spPr bwMode="auto">
          <a:xfrm>
            <a:off x="216747" y="4551680"/>
            <a:ext cx="12354560" cy="15172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127998" tIns="66559" rIns="127998" bIns="66559"/>
          <a:lstStyle/>
          <a:p>
            <a:pPr marL="467353" indent="-467353">
              <a:lnSpc>
                <a:spcPct val="110000"/>
              </a:lnSpc>
              <a:spcBef>
                <a:spcPts val="569"/>
              </a:spcBef>
              <a:buClr>
                <a:srgbClr val="000000"/>
              </a:buClr>
              <a:buSzPct val="100000"/>
              <a:buFont typeface="Arial" charset="0"/>
              <a:buChar char="•"/>
              <a:tabLst>
                <a:tab pos="467353" algn="l"/>
                <a:tab pos="1117583" algn="l"/>
                <a:tab pos="1767813" algn="l"/>
                <a:tab pos="2418043" algn="l"/>
                <a:tab pos="3068273" algn="l"/>
                <a:tab pos="3718503" algn="l"/>
                <a:tab pos="4368732" algn="l"/>
                <a:tab pos="5018962" algn="l"/>
                <a:tab pos="5669192" algn="l"/>
                <a:tab pos="6319422" algn="l"/>
                <a:tab pos="6969652" algn="l"/>
                <a:tab pos="7619882" algn="l"/>
                <a:tab pos="8270111" algn="l"/>
                <a:tab pos="8920341" algn="l"/>
                <a:tab pos="9570571" algn="l"/>
                <a:tab pos="10220801" algn="l"/>
                <a:tab pos="10871031" algn="l"/>
                <a:tab pos="11521261" algn="l"/>
                <a:tab pos="12171491" algn="l"/>
                <a:tab pos="12821720" algn="l"/>
                <a:tab pos="13471950" algn="l"/>
              </a:tabLst>
            </a:pPr>
            <a:r>
              <a:rPr lang="en-US" sz="2600" i="1">
                <a:cs typeface="Arial" charset="0"/>
              </a:rPr>
              <a:t>At small angles</a:t>
            </a:r>
            <a:r>
              <a:rPr lang="en-US" sz="2600">
                <a:cs typeface="Arial" charset="0"/>
              </a:rPr>
              <a:t>, where most scattered electrons end up, a high resolution calorimeter is important regardless of tracking (resolution of Bdl/tracker blows up in that region) </a:t>
            </a:r>
            <a:r>
              <a:rPr lang="en-US" sz="2600">
                <a:latin typeface="Times New Roman" charset="0"/>
                <a:cs typeface="Times New Roman" charset="0"/>
              </a:rPr>
              <a:t>→</a:t>
            </a:r>
            <a:r>
              <a:rPr lang="en-US" sz="2600">
                <a:cs typeface="Arial" charset="0"/>
              </a:rPr>
              <a:t> </a:t>
            </a:r>
            <a:r>
              <a:rPr lang="en-US" sz="2600" i="1">
                <a:cs typeface="Arial" charset="0"/>
              </a:rPr>
              <a:t>Inner end cap calorimeter</a:t>
            </a:r>
          </a:p>
        </p:txBody>
      </p:sp>
      <p:sp>
        <p:nvSpPr>
          <p:cNvPr id="10245" name="Rectangle 10"/>
          <p:cNvSpPr>
            <a:spLocks noChangeArrowheads="1"/>
          </p:cNvSpPr>
          <p:nvPr/>
        </p:nvSpPr>
        <p:spPr bwMode="auto">
          <a:xfrm>
            <a:off x="216747" y="6486596"/>
            <a:ext cx="8778240" cy="758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127998" tIns="66559" rIns="127998" bIns="66559"/>
          <a:lstStyle/>
          <a:p>
            <a:pPr marL="467353" indent="-467353">
              <a:lnSpc>
                <a:spcPct val="110000"/>
              </a:lnSpc>
              <a:spcBef>
                <a:spcPts val="569"/>
              </a:spcBef>
              <a:buClr>
                <a:srgbClr val="000000"/>
              </a:buClr>
              <a:buSzPct val="100000"/>
              <a:buFont typeface="Arial" charset="0"/>
              <a:buChar char="•"/>
              <a:tabLst>
                <a:tab pos="467353" algn="l"/>
                <a:tab pos="1117583" algn="l"/>
                <a:tab pos="1767813" algn="l"/>
                <a:tab pos="2418043" algn="l"/>
                <a:tab pos="3068273" algn="l"/>
                <a:tab pos="3718503" algn="l"/>
                <a:tab pos="4368732" algn="l"/>
                <a:tab pos="5018962" algn="l"/>
                <a:tab pos="5669192" algn="l"/>
                <a:tab pos="6319422" algn="l"/>
                <a:tab pos="6969652" algn="l"/>
                <a:tab pos="7619882" algn="l"/>
                <a:tab pos="8270111" algn="l"/>
                <a:tab pos="8920341" algn="l"/>
                <a:tab pos="9570571" algn="l"/>
                <a:tab pos="10220801" algn="l"/>
                <a:tab pos="10871031" algn="l"/>
                <a:tab pos="11521261" algn="l"/>
                <a:tab pos="12171491" algn="l"/>
                <a:tab pos="12821720" algn="l"/>
                <a:tab pos="13471950" algn="l"/>
              </a:tabLst>
            </a:pPr>
            <a:r>
              <a:rPr lang="en-US" sz="2600" i="1">
                <a:cs typeface="Arial" charset="0"/>
              </a:rPr>
              <a:t>At larger angles </a:t>
            </a:r>
            <a:r>
              <a:rPr lang="en-US" sz="2600">
                <a:cs typeface="Arial" charset="0"/>
              </a:rPr>
              <a:t>another technology could be used</a:t>
            </a:r>
          </a:p>
        </p:txBody>
      </p:sp>
      <p:sp>
        <p:nvSpPr>
          <p:cNvPr id="10246" name="Rectangle 10"/>
          <p:cNvSpPr>
            <a:spLocks noChangeArrowheads="1"/>
          </p:cNvSpPr>
          <p:nvPr/>
        </p:nvSpPr>
        <p:spPr bwMode="auto">
          <a:xfrm>
            <a:off x="216747" y="7694507"/>
            <a:ext cx="12354560" cy="1192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127998" tIns="66559" rIns="127998" bIns="66559"/>
          <a:lstStyle/>
          <a:p>
            <a:pPr marL="467353" indent="-467353">
              <a:lnSpc>
                <a:spcPct val="110000"/>
              </a:lnSpc>
              <a:spcBef>
                <a:spcPts val="569"/>
              </a:spcBef>
              <a:buClr>
                <a:srgbClr val="000000"/>
              </a:buClr>
              <a:buSzPct val="100000"/>
              <a:buFont typeface="Arial" charset="0"/>
              <a:buChar char="•"/>
              <a:tabLst>
                <a:tab pos="467353" algn="l"/>
                <a:tab pos="1117583" algn="l"/>
                <a:tab pos="1767813" algn="l"/>
                <a:tab pos="2418043" algn="l"/>
                <a:tab pos="3068273" algn="l"/>
                <a:tab pos="3718503" algn="l"/>
                <a:tab pos="4368732" algn="l"/>
                <a:tab pos="5018962" algn="l"/>
                <a:tab pos="5669192" algn="l"/>
                <a:tab pos="6319422" algn="l"/>
                <a:tab pos="6969652" algn="l"/>
                <a:tab pos="7619882" algn="l"/>
                <a:tab pos="8270111" algn="l"/>
                <a:tab pos="8920341" algn="l"/>
                <a:tab pos="9570571" algn="l"/>
                <a:tab pos="10220801" algn="l"/>
                <a:tab pos="10871031" algn="l"/>
                <a:tab pos="11521261" algn="l"/>
                <a:tab pos="12171491" algn="l"/>
                <a:tab pos="12821720" algn="l"/>
                <a:tab pos="13471950" algn="l"/>
              </a:tabLst>
            </a:pPr>
            <a:r>
              <a:rPr lang="en-US" sz="2600">
                <a:cs typeface="Arial" charset="0"/>
              </a:rPr>
              <a:t>In the absence of a threshold e/</a:t>
            </a:r>
            <a:r>
              <a:rPr lang="en-US" sz="2600">
                <a:latin typeface="Symbol" charset="0"/>
                <a:cs typeface="Arial" charset="0"/>
              </a:rPr>
              <a:t>p</a:t>
            </a:r>
            <a:r>
              <a:rPr lang="en-US" sz="2600">
                <a:cs typeface="Arial" charset="0"/>
              </a:rPr>
              <a:t> Cherenkov a high resolution calorimeter would also be important for PID</a:t>
            </a:r>
          </a:p>
        </p:txBody>
      </p:sp>
      <p:sp>
        <p:nvSpPr>
          <p:cNvPr id="10247" name="Rectangle 10"/>
          <p:cNvSpPr>
            <a:spLocks noChangeArrowheads="1"/>
          </p:cNvSpPr>
          <p:nvPr/>
        </p:nvSpPr>
        <p:spPr bwMode="auto">
          <a:xfrm>
            <a:off x="216747" y="1733973"/>
            <a:ext cx="12462933" cy="2492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127998" tIns="66559" rIns="127998" bIns="66559"/>
          <a:lstStyle/>
          <a:p>
            <a:pPr marL="467353" indent="-467353">
              <a:lnSpc>
                <a:spcPct val="110000"/>
              </a:lnSpc>
              <a:spcBef>
                <a:spcPts val="569"/>
              </a:spcBef>
              <a:buClr>
                <a:srgbClr val="000000"/>
              </a:buClr>
              <a:buSzPct val="100000"/>
              <a:buFont typeface="Arial" charset="0"/>
              <a:buChar char="•"/>
              <a:tabLst>
                <a:tab pos="467353" algn="l"/>
                <a:tab pos="1117583" algn="l"/>
                <a:tab pos="1767813" algn="l"/>
                <a:tab pos="2418043" algn="l"/>
                <a:tab pos="3068273" algn="l"/>
                <a:tab pos="3718503" algn="l"/>
                <a:tab pos="4368732" algn="l"/>
                <a:tab pos="5018962" algn="l"/>
                <a:tab pos="5669192" algn="l"/>
                <a:tab pos="6319422" algn="l"/>
                <a:tab pos="6969652" algn="l"/>
                <a:tab pos="7619882" algn="l"/>
                <a:tab pos="8270111" algn="l"/>
                <a:tab pos="8920341" algn="l"/>
                <a:tab pos="9570571" algn="l"/>
                <a:tab pos="10220801" algn="l"/>
                <a:tab pos="10871031" algn="l"/>
                <a:tab pos="11521261" algn="l"/>
                <a:tab pos="12171491" algn="l"/>
                <a:tab pos="12821720" algn="l"/>
                <a:tab pos="13471950" algn="l"/>
              </a:tabLst>
            </a:pPr>
            <a:r>
              <a:rPr lang="en-US" sz="2600">
                <a:cs typeface="Arial" charset="0"/>
              </a:rPr>
              <a:t>A </a:t>
            </a:r>
            <a:r>
              <a:rPr lang="en-US" sz="2600" b="1">
                <a:cs typeface="Arial" charset="0"/>
              </a:rPr>
              <a:t>high resolution calorimeter </a:t>
            </a:r>
            <a:r>
              <a:rPr lang="en-US" sz="2600">
                <a:cs typeface="Arial" charset="0"/>
              </a:rPr>
              <a:t>has been specified in the </a:t>
            </a:r>
            <a:r>
              <a:rPr lang="en-US" sz="2600" b="1">
                <a:cs typeface="Arial" charset="0"/>
              </a:rPr>
              <a:t>EIC White Paper</a:t>
            </a:r>
            <a:r>
              <a:rPr lang="en-US" sz="2600">
                <a:cs typeface="Arial" charset="0"/>
              </a:rPr>
              <a:t>. The calorimeter should provide: </a:t>
            </a:r>
          </a:p>
          <a:p>
            <a:pPr lvl="1">
              <a:lnSpc>
                <a:spcPct val="110000"/>
              </a:lnSpc>
              <a:spcBef>
                <a:spcPts val="569"/>
              </a:spcBef>
              <a:buClr>
                <a:srgbClr val="000000"/>
              </a:buClr>
              <a:buSzPct val="100000"/>
              <a:buFont typeface="Courier New" charset="0"/>
              <a:buChar char="o"/>
              <a:tabLst>
                <a:tab pos="467353" algn="l"/>
                <a:tab pos="1117583" algn="l"/>
                <a:tab pos="1767813" algn="l"/>
                <a:tab pos="2418043" algn="l"/>
                <a:tab pos="3068273" algn="l"/>
                <a:tab pos="3718503" algn="l"/>
                <a:tab pos="4368732" algn="l"/>
                <a:tab pos="5018962" algn="l"/>
                <a:tab pos="5669192" algn="l"/>
                <a:tab pos="6319422" algn="l"/>
                <a:tab pos="6969652" algn="l"/>
                <a:tab pos="7619882" algn="l"/>
                <a:tab pos="8270111" algn="l"/>
                <a:tab pos="8920341" algn="l"/>
                <a:tab pos="9570571" algn="l"/>
                <a:tab pos="10220801" algn="l"/>
                <a:tab pos="10871031" algn="l"/>
                <a:tab pos="11521261" algn="l"/>
                <a:tab pos="12171491" algn="l"/>
                <a:tab pos="12821720" algn="l"/>
                <a:tab pos="13471950" algn="l"/>
              </a:tabLst>
            </a:pPr>
            <a:r>
              <a:rPr lang="en-US" sz="2300" i="1">
                <a:cs typeface="Arial" charset="0"/>
              </a:rPr>
              <a:t>angular resolution to at least 1 degree </a:t>
            </a:r>
            <a:r>
              <a:rPr lang="en-US" sz="2300">
                <a:cs typeface="Arial" charset="0"/>
              </a:rPr>
              <a:t>to distinguish between clusters, </a:t>
            </a:r>
          </a:p>
          <a:p>
            <a:pPr lvl="1">
              <a:lnSpc>
                <a:spcPct val="110000"/>
              </a:lnSpc>
              <a:spcBef>
                <a:spcPts val="569"/>
              </a:spcBef>
              <a:buClr>
                <a:srgbClr val="000000"/>
              </a:buClr>
              <a:buSzPct val="100000"/>
              <a:buFont typeface="Courier New" charset="0"/>
              <a:buChar char="o"/>
              <a:tabLst>
                <a:tab pos="467353" algn="l"/>
                <a:tab pos="1117583" algn="l"/>
                <a:tab pos="1767813" algn="l"/>
                <a:tab pos="2418043" algn="l"/>
                <a:tab pos="3068273" algn="l"/>
                <a:tab pos="3718503" algn="l"/>
                <a:tab pos="4368732" algn="l"/>
                <a:tab pos="5018962" algn="l"/>
                <a:tab pos="5669192" algn="l"/>
                <a:tab pos="6319422" algn="l"/>
                <a:tab pos="6969652" algn="l"/>
                <a:tab pos="7619882" algn="l"/>
                <a:tab pos="8270111" algn="l"/>
                <a:tab pos="8920341" algn="l"/>
                <a:tab pos="9570571" algn="l"/>
                <a:tab pos="10220801" algn="l"/>
                <a:tab pos="10871031" algn="l"/>
                <a:tab pos="11521261" algn="l"/>
                <a:tab pos="12171491" algn="l"/>
                <a:tab pos="12821720" algn="l"/>
                <a:tab pos="13471950" algn="l"/>
              </a:tabLst>
            </a:pPr>
            <a:r>
              <a:rPr lang="en-US" sz="2300">
                <a:cs typeface="Arial" charset="0"/>
              </a:rPr>
              <a:t>have an </a:t>
            </a:r>
            <a:r>
              <a:rPr lang="en-US" sz="2300" i="1">
                <a:cs typeface="Arial" charset="0"/>
              </a:rPr>
              <a:t>energy resolution of ~few %/sqrt(E) </a:t>
            </a:r>
            <a:r>
              <a:rPr lang="en-US" sz="2300">
                <a:cs typeface="Arial" charset="0"/>
              </a:rPr>
              <a:t>for measurements of the cluster energy, </a:t>
            </a:r>
          </a:p>
          <a:p>
            <a:pPr lvl="1">
              <a:lnSpc>
                <a:spcPct val="110000"/>
              </a:lnSpc>
              <a:spcBef>
                <a:spcPts val="569"/>
              </a:spcBef>
              <a:buClr>
                <a:srgbClr val="000000"/>
              </a:buClr>
              <a:buSzPct val="100000"/>
              <a:buFont typeface="Courier New" charset="0"/>
              <a:buChar char="o"/>
              <a:tabLst>
                <a:tab pos="467353" algn="l"/>
                <a:tab pos="1117583" algn="l"/>
                <a:tab pos="1767813" algn="l"/>
                <a:tab pos="2418043" algn="l"/>
                <a:tab pos="3068273" algn="l"/>
                <a:tab pos="3718503" algn="l"/>
                <a:tab pos="4368732" algn="l"/>
                <a:tab pos="5018962" algn="l"/>
                <a:tab pos="5669192" algn="l"/>
                <a:tab pos="6319422" algn="l"/>
                <a:tab pos="6969652" algn="l"/>
                <a:tab pos="7619882" algn="l"/>
                <a:tab pos="8270111" algn="l"/>
                <a:tab pos="8920341" algn="l"/>
                <a:tab pos="9570571" algn="l"/>
                <a:tab pos="10220801" algn="l"/>
                <a:tab pos="10871031" algn="l"/>
                <a:tab pos="11521261" algn="l"/>
                <a:tab pos="12171491" algn="l"/>
                <a:tab pos="12821720" algn="l"/>
                <a:tab pos="13471950" algn="l"/>
              </a:tabLst>
            </a:pPr>
            <a:r>
              <a:rPr lang="en-US" sz="2300">
                <a:cs typeface="Arial" charset="0"/>
              </a:rPr>
              <a:t>and </a:t>
            </a:r>
            <a:r>
              <a:rPr lang="en-US" sz="2300" i="1">
                <a:cs typeface="Arial" charset="0"/>
              </a:rPr>
              <a:t>withstand radiation to at least 1 degree with respect to the beam line</a:t>
            </a:r>
          </a:p>
        </p:txBody>
      </p:sp>
    </p:spTree>
    <p:extLst>
      <p:ext uri="{BB962C8B-B14F-4D97-AF65-F5344CB8AC3E}">
        <p14:creationId xmlns:p14="http://schemas.microsoft.com/office/powerpoint/2010/main" val="872492434"/>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ounded Rectangle 1"/>
          <p:cNvSpPr>
            <a:spLocks noChangeArrowheads="1"/>
          </p:cNvSpPr>
          <p:nvPr/>
        </p:nvSpPr>
        <p:spPr bwMode="auto">
          <a:xfrm>
            <a:off x="108374" y="6827520"/>
            <a:ext cx="6610773" cy="1950720"/>
          </a:xfrm>
          <a:prstGeom prst="roundRect">
            <a:avLst>
              <a:gd name="adj" fmla="val 16667"/>
            </a:avLst>
          </a:pr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lIns="130046" tIns="65023" rIns="130046" bIns="65023"/>
          <a:lstStyle/>
          <a:p>
            <a:pPr>
              <a:spcBef>
                <a:spcPts val="1067"/>
              </a:spcBef>
              <a:buClr>
                <a:srgbClr val="000000"/>
              </a:buClr>
              <a:buSzPct val="100000"/>
            </a:pPr>
            <a:endParaRPr lang="en-US"/>
          </a:p>
        </p:txBody>
      </p:sp>
      <p:sp>
        <p:nvSpPr>
          <p:cNvPr id="11" name="Rectangle 2"/>
          <p:cNvSpPr txBox="1">
            <a:spLocks noChangeArrowheads="1"/>
          </p:cNvSpPr>
          <p:nvPr/>
        </p:nvSpPr>
        <p:spPr bwMode="auto">
          <a:xfrm>
            <a:off x="0" y="0"/>
            <a:ext cx="8994987" cy="1183076"/>
          </a:xfrm>
          <a:prstGeom prst="rect">
            <a:avLst/>
          </a:prstGeom>
          <a:solidFill>
            <a:srgbClr val="96FCB6"/>
          </a:solidFill>
          <a:ln w="9525">
            <a:noFill/>
            <a:miter lim="800000"/>
            <a:headEnd/>
            <a:tailEnd/>
          </a:ln>
        </p:spPr>
        <p:txBody>
          <a:bodyPr lIns="129863" tIns="64933" rIns="129863" bIns="64933" anchor="ctr"/>
          <a:lstStyle/>
          <a:p>
            <a:pPr>
              <a:spcBef>
                <a:spcPts val="1067"/>
              </a:spcBef>
              <a:buClr>
                <a:srgbClr val="000000"/>
              </a:buClr>
              <a:buSzPct val="100000"/>
              <a:defRPr/>
            </a:pPr>
            <a:endParaRPr lang="en-US" sz="4000" b="1" dirty="0">
              <a:solidFill>
                <a:schemeClr val="tx1"/>
              </a:solidFill>
              <a:effectLst>
                <a:outerShdw blurRad="38100" dist="38100" dir="2700000" algn="tl">
                  <a:srgbClr val="000000">
                    <a:alpha val="43137"/>
                  </a:srgbClr>
                </a:outerShdw>
              </a:effectLst>
              <a:latin typeface="Comic Sans MS" pitchFamily="66" charset="0"/>
              <a:ea typeface="ＭＳ Ｐゴシック" pitchFamily="-107" charset="-128"/>
              <a:cs typeface="ＭＳ Ｐゴシック" pitchFamily="-107" charset="-128"/>
            </a:endParaRPr>
          </a:p>
        </p:txBody>
      </p:sp>
      <p:sp>
        <p:nvSpPr>
          <p:cNvPr id="13" name="Rectangle 2"/>
          <p:cNvSpPr txBox="1">
            <a:spLocks noChangeArrowheads="1"/>
          </p:cNvSpPr>
          <p:nvPr/>
        </p:nvSpPr>
        <p:spPr bwMode="auto">
          <a:xfrm>
            <a:off x="0" y="0"/>
            <a:ext cx="8994987" cy="1183076"/>
          </a:xfrm>
          <a:prstGeom prst="rect">
            <a:avLst/>
          </a:prstGeom>
          <a:noFill/>
          <a:ln w="9525">
            <a:noFill/>
            <a:miter lim="800000"/>
            <a:headEnd/>
            <a:tailEnd/>
          </a:ln>
        </p:spPr>
        <p:txBody>
          <a:bodyPr lIns="129863" tIns="64933" rIns="129863" bIns="64933" anchor="ctr"/>
          <a:lstStyle/>
          <a:p>
            <a:pPr>
              <a:spcBef>
                <a:spcPts val="1067"/>
              </a:spcBef>
              <a:buClr>
                <a:srgbClr val="000000"/>
              </a:buClr>
              <a:buSzPct val="100000"/>
            </a:pPr>
            <a:r>
              <a:rPr lang="en-US" sz="4000" b="1">
                <a:solidFill>
                  <a:schemeClr val="tx1"/>
                </a:solidFill>
                <a:effectLst>
                  <a:outerShdw blurRad="38100" dist="38100" dir="2700000" algn="tl">
                    <a:srgbClr val="DDDDDD"/>
                  </a:outerShdw>
                </a:effectLst>
                <a:latin typeface="Comic Sans MS" charset="0"/>
                <a:cs typeface="ＭＳ Ｐゴシック" charset="0"/>
              </a:rPr>
              <a:t>Crystal calorimeters</a:t>
            </a:r>
          </a:p>
        </p:txBody>
      </p:sp>
      <p:sp>
        <p:nvSpPr>
          <p:cNvPr id="12293" name="Rectangle 10"/>
          <p:cNvSpPr>
            <a:spLocks noChangeArrowheads="1"/>
          </p:cNvSpPr>
          <p:nvPr/>
        </p:nvSpPr>
        <p:spPr bwMode="auto">
          <a:xfrm>
            <a:off x="191912" y="4075290"/>
            <a:ext cx="5876995" cy="1776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127998" tIns="66559" rIns="127998" bIns="66559"/>
          <a:lstStyle/>
          <a:p>
            <a:pPr marL="467353" indent="-467353">
              <a:lnSpc>
                <a:spcPct val="110000"/>
              </a:lnSpc>
              <a:spcBef>
                <a:spcPts val="569"/>
              </a:spcBef>
              <a:buClr>
                <a:srgbClr val="000000"/>
              </a:buClr>
              <a:buSzPct val="100000"/>
              <a:buFont typeface="Arial" charset="0"/>
              <a:buChar char="•"/>
              <a:tabLst>
                <a:tab pos="467353" algn="l"/>
                <a:tab pos="1117583" algn="l"/>
                <a:tab pos="1767813" algn="l"/>
                <a:tab pos="2418043" algn="l"/>
                <a:tab pos="3068273" algn="l"/>
                <a:tab pos="3718503" algn="l"/>
                <a:tab pos="4368732" algn="l"/>
                <a:tab pos="5018962" algn="l"/>
                <a:tab pos="5669192" algn="l"/>
                <a:tab pos="6319422" algn="l"/>
                <a:tab pos="6969652" algn="l"/>
                <a:tab pos="7619882" algn="l"/>
                <a:tab pos="8270111" algn="l"/>
                <a:tab pos="8920341" algn="l"/>
                <a:tab pos="9570571" algn="l"/>
                <a:tab pos="10220801" algn="l"/>
                <a:tab pos="10871031" algn="l"/>
                <a:tab pos="11521261" algn="l"/>
                <a:tab pos="12171491" algn="l"/>
                <a:tab pos="12821720" algn="l"/>
                <a:tab pos="13471950" algn="l"/>
              </a:tabLst>
            </a:pPr>
            <a:r>
              <a:rPr lang="en-US" sz="2600" i="1">
                <a:cs typeface="Arial" charset="0"/>
              </a:rPr>
              <a:t>PbWO</a:t>
            </a:r>
            <a:r>
              <a:rPr lang="en-US" sz="2600" i="1" baseline="-25000">
                <a:cs typeface="Arial" charset="0"/>
              </a:rPr>
              <a:t>4</a:t>
            </a:r>
            <a:r>
              <a:rPr lang="en-US" sz="2600" baseline="-25000">
                <a:cs typeface="Arial" charset="0"/>
              </a:rPr>
              <a:t> </a:t>
            </a:r>
            <a:r>
              <a:rPr lang="en-US" sz="2600">
                <a:cs typeface="Arial" charset="0"/>
              </a:rPr>
              <a:t>is used in many existing and future experiments: CMS, JLab/HyCal, PANDA, JLab 12 GeV, NPS</a:t>
            </a:r>
          </a:p>
        </p:txBody>
      </p:sp>
      <p:sp>
        <p:nvSpPr>
          <p:cNvPr id="12294" name="Rectangle 10"/>
          <p:cNvSpPr>
            <a:spLocks noChangeArrowheads="1"/>
          </p:cNvSpPr>
          <p:nvPr/>
        </p:nvSpPr>
        <p:spPr bwMode="auto">
          <a:xfrm>
            <a:off x="108374" y="2709333"/>
            <a:ext cx="12462933" cy="650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127998" tIns="66559" rIns="127998" bIns="66559"/>
          <a:lstStyle/>
          <a:p>
            <a:pPr marL="467353" indent="-467353">
              <a:lnSpc>
                <a:spcPct val="110000"/>
              </a:lnSpc>
              <a:spcBef>
                <a:spcPts val="569"/>
              </a:spcBef>
              <a:buClr>
                <a:srgbClr val="000000"/>
              </a:buClr>
              <a:buSzPct val="100000"/>
              <a:buFont typeface="Arial" charset="0"/>
              <a:buChar char="•"/>
              <a:tabLst>
                <a:tab pos="467353" algn="l"/>
                <a:tab pos="1117583" algn="l"/>
                <a:tab pos="1767813" algn="l"/>
                <a:tab pos="2418043" algn="l"/>
                <a:tab pos="3068273" algn="l"/>
                <a:tab pos="3718503" algn="l"/>
                <a:tab pos="4368732" algn="l"/>
                <a:tab pos="5018962" algn="l"/>
                <a:tab pos="5669192" algn="l"/>
                <a:tab pos="6319422" algn="l"/>
                <a:tab pos="6969652" algn="l"/>
                <a:tab pos="7619882" algn="l"/>
                <a:tab pos="8270111" algn="l"/>
                <a:tab pos="8920341" algn="l"/>
                <a:tab pos="9570571" algn="l"/>
                <a:tab pos="10220801" algn="l"/>
                <a:tab pos="10871031" algn="l"/>
                <a:tab pos="11521261" algn="l"/>
                <a:tab pos="12171491" algn="l"/>
                <a:tab pos="12821720" algn="l"/>
                <a:tab pos="13471950" algn="l"/>
              </a:tabLst>
            </a:pPr>
            <a:r>
              <a:rPr lang="en-US" sz="2600">
                <a:cs typeface="Arial" charset="0"/>
              </a:rPr>
              <a:t>Good candidate for EIC </a:t>
            </a:r>
            <a:r>
              <a:rPr lang="en-US" sz="2600" i="1">
                <a:cs typeface="Arial" charset="0"/>
              </a:rPr>
              <a:t>inner end cap calorimeter </a:t>
            </a:r>
            <a:r>
              <a:rPr lang="en-US" sz="2600">
                <a:cs typeface="Arial" charset="0"/>
              </a:rPr>
              <a:t>solution: </a:t>
            </a:r>
            <a:r>
              <a:rPr lang="en-US" sz="2600" b="1">
                <a:solidFill>
                  <a:srgbClr val="C00000"/>
                </a:solidFill>
                <a:cs typeface="Arial" charset="0"/>
              </a:rPr>
              <a:t>PbWO</a:t>
            </a:r>
            <a:r>
              <a:rPr lang="en-US" sz="2600" b="1" baseline="-25000">
                <a:solidFill>
                  <a:srgbClr val="C00000"/>
                </a:solidFill>
                <a:cs typeface="Arial" charset="0"/>
              </a:rPr>
              <a:t>4</a:t>
            </a:r>
            <a:r>
              <a:rPr lang="en-US" sz="2600" b="1">
                <a:solidFill>
                  <a:srgbClr val="C00000"/>
                </a:solidFill>
                <a:cs typeface="Arial" charset="0"/>
              </a:rPr>
              <a:t> </a:t>
            </a:r>
          </a:p>
        </p:txBody>
      </p:sp>
      <p:pic>
        <p:nvPicPr>
          <p:cNvPr id="12295" name="Picture 2"/>
          <p:cNvPicPr>
            <a:picLocks noChangeAspect="1" noChangeArrowheads="1"/>
          </p:cNvPicPr>
          <p:nvPr/>
        </p:nvPicPr>
        <p:blipFill>
          <a:blip r:embed="rId3">
            <a:extLst>
              <a:ext uri="{28A0092B-C50C-407E-A947-70E740481C1C}">
                <a14:useLocalDpi xmlns:a14="http://schemas.microsoft.com/office/drawing/2010/main" val="0"/>
              </a:ext>
            </a:extLst>
          </a:blip>
          <a:srcRect l="5411" r="6413"/>
          <a:stretch>
            <a:fillRect/>
          </a:stretch>
        </p:blipFill>
        <p:spPr bwMode="auto">
          <a:xfrm>
            <a:off x="6827520" y="3467947"/>
            <a:ext cx="5960533" cy="6023751"/>
          </a:xfrm>
          <a:prstGeom prst="rect">
            <a:avLst/>
          </a:prstGeom>
          <a:noFill/>
          <a:ln>
            <a:noFill/>
          </a:ln>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296" name="Rectangle 10"/>
          <p:cNvSpPr>
            <a:spLocks noChangeArrowheads="1"/>
          </p:cNvSpPr>
          <p:nvPr/>
        </p:nvSpPr>
        <p:spPr bwMode="auto">
          <a:xfrm>
            <a:off x="171591" y="1408853"/>
            <a:ext cx="12462933" cy="650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127998" tIns="66559" rIns="127998" bIns="66559"/>
          <a:lstStyle/>
          <a:p>
            <a:pPr marL="467353" indent="-467353">
              <a:lnSpc>
                <a:spcPct val="110000"/>
              </a:lnSpc>
              <a:spcBef>
                <a:spcPts val="569"/>
              </a:spcBef>
              <a:buClr>
                <a:srgbClr val="000000"/>
              </a:buClr>
              <a:buSzPct val="100000"/>
              <a:buFont typeface="Arial" charset="0"/>
              <a:buChar char="•"/>
              <a:tabLst>
                <a:tab pos="467353" algn="l"/>
                <a:tab pos="1117583" algn="l"/>
                <a:tab pos="1767813" algn="l"/>
                <a:tab pos="2418043" algn="l"/>
                <a:tab pos="3068273" algn="l"/>
                <a:tab pos="3718503" algn="l"/>
                <a:tab pos="4368732" algn="l"/>
                <a:tab pos="5018962" algn="l"/>
                <a:tab pos="5669192" algn="l"/>
                <a:tab pos="6319422" algn="l"/>
                <a:tab pos="6969652" algn="l"/>
                <a:tab pos="7619882" algn="l"/>
                <a:tab pos="8270111" algn="l"/>
                <a:tab pos="8920341" algn="l"/>
                <a:tab pos="9570571" algn="l"/>
                <a:tab pos="10220801" algn="l"/>
                <a:tab pos="10871031" algn="l"/>
                <a:tab pos="11521261" algn="l"/>
                <a:tab pos="12171491" algn="l"/>
                <a:tab pos="12821720" algn="l"/>
                <a:tab pos="13471950" algn="l"/>
              </a:tabLst>
            </a:pPr>
            <a:r>
              <a:rPr lang="en-US" sz="2600">
                <a:cs typeface="Arial" charset="0"/>
              </a:rPr>
              <a:t>Crystal calorimeters have been used in NP and HEP for their high resolution and detection efficiency</a:t>
            </a:r>
            <a:endParaRPr lang="en-US" sz="2600" b="1">
              <a:cs typeface="Arial" charset="0"/>
            </a:endParaRPr>
          </a:p>
        </p:txBody>
      </p:sp>
      <p:sp>
        <p:nvSpPr>
          <p:cNvPr id="12297" name="Oval 1"/>
          <p:cNvSpPr>
            <a:spLocks noChangeArrowheads="1"/>
          </p:cNvSpPr>
          <p:nvPr/>
        </p:nvSpPr>
        <p:spPr bwMode="auto">
          <a:xfrm>
            <a:off x="7044267" y="5621867"/>
            <a:ext cx="1733973" cy="3793067"/>
          </a:xfrm>
          <a:prstGeom prst="ellipse">
            <a:avLst/>
          </a:prstGeom>
          <a:noFill/>
          <a:ln w="34925">
            <a:solidFill>
              <a:srgbClr val="FFC000"/>
            </a:solidFill>
            <a:round/>
            <a:headEnd/>
            <a:tailEnd/>
          </a:ln>
          <a:extLst>
            <a:ext uri="{909E8E84-426E-40dd-AFC4-6F175D3DCCD1}">
              <a14:hiddenFill xmlns:a14="http://schemas.microsoft.com/office/drawing/2010/main">
                <a:solidFill>
                  <a:srgbClr val="FFFFFF"/>
                </a:solidFill>
              </a14:hiddenFill>
            </a:ext>
          </a:extLst>
        </p:spPr>
        <p:txBody>
          <a:bodyPr lIns="130046" tIns="65023" rIns="130046" bIns="65023"/>
          <a:lstStyle/>
          <a:p>
            <a:pPr>
              <a:spcBef>
                <a:spcPts val="1067"/>
              </a:spcBef>
              <a:buClr>
                <a:srgbClr val="000000"/>
              </a:buClr>
              <a:buSzPct val="100000"/>
            </a:pPr>
            <a:endParaRPr lang="en-US"/>
          </a:p>
        </p:txBody>
      </p:sp>
      <p:sp>
        <p:nvSpPr>
          <p:cNvPr id="12298" name="Rectangle 10"/>
          <p:cNvSpPr>
            <a:spLocks noChangeArrowheads="1"/>
          </p:cNvSpPr>
          <p:nvPr/>
        </p:nvSpPr>
        <p:spPr bwMode="auto">
          <a:xfrm>
            <a:off x="325120" y="6827520"/>
            <a:ext cx="6394027" cy="1733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127998" tIns="66559" rIns="127998" bIns="66559"/>
          <a:lstStyle/>
          <a:p>
            <a:pPr>
              <a:lnSpc>
                <a:spcPct val="110000"/>
              </a:lnSpc>
              <a:spcBef>
                <a:spcPts val="569"/>
              </a:spcBef>
              <a:buClr>
                <a:srgbClr val="000000"/>
              </a:buClr>
              <a:buSzPct val="100000"/>
              <a:tabLst>
                <a:tab pos="467353" algn="l"/>
                <a:tab pos="1117583" algn="l"/>
                <a:tab pos="1767813" algn="l"/>
                <a:tab pos="2418043" algn="l"/>
                <a:tab pos="3068273" algn="l"/>
                <a:tab pos="3718503" algn="l"/>
                <a:tab pos="4368732" algn="l"/>
                <a:tab pos="5018962" algn="l"/>
                <a:tab pos="5669192" algn="l"/>
                <a:tab pos="6319422" algn="l"/>
                <a:tab pos="6969652" algn="l"/>
                <a:tab pos="7619882" algn="l"/>
                <a:tab pos="8270111" algn="l"/>
                <a:tab pos="8920341" algn="l"/>
                <a:tab pos="9570571" algn="l"/>
                <a:tab pos="10220801" algn="l"/>
                <a:tab pos="10871031" algn="l"/>
                <a:tab pos="11521261" algn="l"/>
                <a:tab pos="12171491" algn="l"/>
                <a:tab pos="12821720" algn="l"/>
                <a:tab pos="13471950" algn="l"/>
              </a:tabLst>
            </a:pPr>
            <a:r>
              <a:rPr lang="en-US" sz="2600">
                <a:cs typeface="Arial" charset="0"/>
              </a:rPr>
              <a:t>The critical aspect for crystal quality and so resolution is combination of light output and radiation hardness, which depend strongly on manufacturing process</a:t>
            </a:r>
          </a:p>
        </p:txBody>
      </p:sp>
    </p:spTree>
    <p:extLst>
      <p:ext uri="{BB962C8B-B14F-4D97-AF65-F5344CB8AC3E}">
        <p14:creationId xmlns:p14="http://schemas.microsoft.com/office/powerpoint/2010/main" val="2416388620"/>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bwMode="auto">
          <a:xfrm>
            <a:off x="0" y="0"/>
            <a:ext cx="8994987" cy="1183076"/>
          </a:xfrm>
          <a:prstGeom prst="rect">
            <a:avLst/>
          </a:prstGeom>
          <a:noFill/>
          <a:ln w="9525">
            <a:noFill/>
            <a:miter lim="800000"/>
            <a:headEnd/>
            <a:tailEnd/>
          </a:ln>
        </p:spPr>
        <p:txBody>
          <a:bodyPr lIns="129863" tIns="64933" rIns="129863" bIns="64933" anchor="ctr"/>
          <a:lstStyle/>
          <a:p>
            <a:pPr>
              <a:spcBef>
                <a:spcPts val="1067"/>
              </a:spcBef>
              <a:buClr>
                <a:srgbClr val="000000"/>
              </a:buClr>
              <a:buSzPct val="100000"/>
              <a:defRPr/>
            </a:pPr>
            <a:endParaRPr lang="en-US" sz="4000" b="1" dirty="0">
              <a:solidFill>
                <a:schemeClr val="tx1"/>
              </a:solidFill>
              <a:effectLst>
                <a:outerShdw blurRad="38100" dist="38100" dir="2700000" algn="tl">
                  <a:srgbClr val="000000">
                    <a:alpha val="43137"/>
                  </a:srgbClr>
                </a:outerShdw>
              </a:effectLst>
              <a:latin typeface="Comic Sans MS" pitchFamily="66" charset="0"/>
              <a:ea typeface="ＭＳ Ｐゴシック" pitchFamily="-107" charset="-128"/>
              <a:cs typeface="ＭＳ Ｐゴシック" pitchFamily="-107" charset="-128"/>
            </a:endParaRPr>
          </a:p>
        </p:txBody>
      </p:sp>
      <p:sp>
        <p:nvSpPr>
          <p:cNvPr id="5" name="Rectangle 2"/>
          <p:cNvSpPr txBox="1">
            <a:spLocks noChangeArrowheads="1"/>
          </p:cNvSpPr>
          <p:nvPr/>
        </p:nvSpPr>
        <p:spPr bwMode="auto">
          <a:xfrm>
            <a:off x="0" y="-9031"/>
            <a:ext cx="8994987" cy="1183076"/>
          </a:xfrm>
          <a:prstGeom prst="rect">
            <a:avLst/>
          </a:prstGeom>
          <a:solidFill>
            <a:srgbClr val="96FCB6"/>
          </a:solidFill>
          <a:ln w="9525">
            <a:noFill/>
            <a:miter lim="800000"/>
            <a:headEnd/>
            <a:tailEnd/>
          </a:ln>
        </p:spPr>
        <p:txBody>
          <a:bodyPr lIns="129863" tIns="64933" rIns="129863" bIns="64933" anchor="ctr"/>
          <a:lstStyle/>
          <a:p>
            <a:pPr>
              <a:spcBef>
                <a:spcPts val="1067"/>
              </a:spcBef>
              <a:buClr>
                <a:srgbClr val="000000"/>
              </a:buClr>
              <a:buSzPct val="100000"/>
              <a:defRPr/>
            </a:pPr>
            <a:endParaRPr lang="en-US" sz="4000" b="1" dirty="0">
              <a:solidFill>
                <a:schemeClr val="tx1"/>
              </a:solidFill>
              <a:effectLst>
                <a:outerShdw blurRad="38100" dist="38100" dir="2700000" algn="tl">
                  <a:srgbClr val="000000">
                    <a:alpha val="43137"/>
                  </a:srgbClr>
                </a:outerShdw>
              </a:effectLst>
              <a:latin typeface="Comic Sans MS" pitchFamily="66" charset="0"/>
              <a:ea typeface="ＭＳ Ｐゴシック" pitchFamily="-107" charset="-128"/>
              <a:cs typeface="ＭＳ Ｐゴシック" pitchFamily="-107" charset="-128"/>
            </a:endParaRPr>
          </a:p>
        </p:txBody>
      </p:sp>
      <p:sp>
        <p:nvSpPr>
          <p:cNvPr id="6" name="Rectangle 2"/>
          <p:cNvSpPr txBox="1">
            <a:spLocks noChangeArrowheads="1"/>
          </p:cNvSpPr>
          <p:nvPr/>
        </p:nvSpPr>
        <p:spPr bwMode="auto">
          <a:xfrm>
            <a:off x="0" y="-9031"/>
            <a:ext cx="8994987" cy="1183076"/>
          </a:xfrm>
          <a:prstGeom prst="rect">
            <a:avLst/>
          </a:prstGeom>
          <a:noFill/>
          <a:ln w="9525">
            <a:noFill/>
            <a:miter lim="800000"/>
            <a:headEnd/>
            <a:tailEnd/>
          </a:ln>
        </p:spPr>
        <p:txBody>
          <a:bodyPr lIns="129863" tIns="64933" rIns="129863" bIns="64933" anchor="ctr"/>
          <a:lstStyle/>
          <a:p>
            <a:pPr>
              <a:spcBef>
                <a:spcPts val="1067"/>
              </a:spcBef>
              <a:buClr>
                <a:srgbClr val="000000"/>
              </a:buClr>
              <a:buSzPct val="100000"/>
            </a:pPr>
            <a:r>
              <a:rPr lang="en-US" sz="4000" b="1">
                <a:solidFill>
                  <a:schemeClr val="tx1"/>
                </a:solidFill>
                <a:effectLst>
                  <a:outerShdw blurRad="38100" dist="38100" dir="2700000" algn="tl">
                    <a:srgbClr val="DDDDDD"/>
                  </a:outerShdw>
                </a:effectLst>
                <a:latin typeface="Comic Sans MS" charset="0"/>
                <a:cs typeface="ＭＳ Ｐゴシック" charset="0"/>
              </a:rPr>
              <a:t>Worldwide requirements on PbWO</a:t>
            </a:r>
            <a:r>
              <a:rPr lang="en-US" sz="4000" b="1" baseline="-25000">
                <a:solidFill>
                  <a:schemeClr val="tx1"/>
                </a:solidFill>
                <a:effectLst>
                  <a:outerShdw blurRad="38100" dist="38100" dir="2700000" algn="tl">
                    <a:srgbClr val="DDDDDD"/>
                  </a:outerShdw>
                </a:effectLst>
                <a:latin typeface="Comic Sans MS" charset="0"/>
                <a:cs typeface="ＭＳ Ｐゴシック" charset="0"/>
              </a:rPr>
              <a:t>4</a:t>
            </a:r>
          </a:p>
        </p:txBody>
      </p:sp>
      <p:graphicFrame>
        <p:nvGraphicFramePr>
          <p:cNvPr id="3" name="Table 2"/>
          <p:cNvGraphicFramePr>
            <a:graphicFrameLocks noGrp="1"/>
          </p:cNvGraphicFramePr>
          <p:nvPr/>
        </p:nvGraphicFramePr>
        <p:xfrm>
          <a:off x="758614" y="2090702"/>
          <a:ext cx="11372427" cy="5529048"/>
        </p:xfrm>
        <a:graphic>
          <a:graphicData uri="http://schemas.openxmlformats.org/drawingml/2006/table">
            <a:tbl>
              <a:tblPr/>
              <a:tblGrid>
                <a:gridCol w="5204178"/>
                <a:gridCol w="1228231"/>
                <a:gridCol w="2183270"/>
                <a:gridCol w="1149210"/>
                <a:gridCol w="1607538"/>
              </a:tblGrid>
              <a:tr h="91033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600" b="1" i="0" u="none" strike="noStrike" cap="none" normalizeH="0" baseline="0">
                          <a:ln>
                            <a:noFill/>
                          </a:ln>
                          <a:solidFill>
                            <a:srgbClr val="FFFFFF"/>
                          </a:solidFill>
                          <a:effectLst/>
                          <a:latin typeface="Arial" charset="0"/>
                          <a:ea typeface="ＭＳ Ｐゴシック" charset="0"/>
                          <a:cs typeface="Lucida Sans Unicode" charset="0"/>
                        </a:rPr>
                        <a:t>Parameter</a:t>
                      </a:r>
                    </a:p>
                  </a:txBody>
                  <a:tcPr marL="130035" marR="130035" marT="65021" marB="650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600" b="1" i="0" u="none" strike="noStrike" cap="none" normalizeH="0" baseline="0">
                          <a:ln>
                            <a:noFill/>
                          </a:ln>
                          <a:solidFill>
                            <a:srgbClr val="FFFFFF"/>
                          </a:solidFill>
                          <a:effectLst/>
                          <a:latin typeface="Arial" charset="0"/>
                          <a:ea typeface="ＭＳ Ｐゴシック" charset="0"/>
                          <a:cs typeface="Lucida Sans Unicode" charset="0"/>
                        </a:rPr>
                        <a:t>NPS Ideal</a:t>
                      </a:r>
                    </a:p>
                  </a:txBody>
                  <a:tcPr marL="130035" marR="130035" marT="65021" marB="650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600" b="1" i="0" u="none" strike="noStrike" cap="none" normalizeH="0" baseline="0">
                          <a:ln>
                            <a:noFill/>
                          </a:ln>
                          <a:solidFill>
                            <a:srgbClr val="FFFFFF"/>
                          </a:solidFill>
                          <a:effectLst/>
                          <a:latin typeface="Arial" charset="0"/>
                          <a:ea typeface="ＭＳ Ｐゴシック" charset="0"/>
                          <a:cs typeface="Lucida Sans Unicode" charset="0"/>
                        </a:rPr>
                        <a:t>NPS</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2600" b="1" i="0" u="none" strike="noStrike" cap="none" normalizeH="0" baseline="0">
                          <a:ln>
                            <a:noFill/>
                          </a:ln>
                          <a:solidFill>
                            <a:srgbClr val="FFFFFF"/>
                          </a:solidFill>
                          <a:effectLst/>
                          <a:latin typeface="Arial" charset="0"/>
                          <a:ea typeface="ＭＳ Ｐゴシック" charset="0"/>
                          <a:cs typeface="Lucida Sans Unicode" charset="0"/>
                        </a:rPr>
                        <a:t>Acceptable</a:t>
                      </a:r>
                    </a:p>
                  </a:txBody>
                  <a:tcPr marL="130035" marR="130035" marT="65021" marB="650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600" b="1" i="0" u="none" strike="noStrike" cap="none" normalizeH="0" baseline="0">
                          <a:ln>
                            <a:noFill/>
                          </a:ln>
                          <a:solidFill>
                            <a:srgbClr val="FFFFFF"/>
                          </a:solidFill>
                          <a:effectLst/>
                          <a:latin typeface="Arial" charset="0"/>
                          <a:ea typeface="ＭＳ Ｐゴシック" charset="0"/>
                          <a:cs typeface="Lucida Sans Unicode" charset="0"/>
                        </a:rPr>
                        <a:t>CMS</a:t>
                      </a:r>
                    </a:p>
                  </a:txBody>
                  <a:tcPr marL="130035" marR="130035" marT="65021" marB="650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600" b="1" i="0" u="none" strike="noStrike" cap="none" normalizeH="0" baseline="0">
                          <a:ln>
                            <a:noFill/>
                          </a:ln>
                          <a:solidFill>
                            <a:srgbClr val="FFFFFF"/>
                          </a:solidFill>
                          <a:effectLst/>
                          <a:latin typeface="Arial" charset="0"/>
                          <a:ea typeface="ＭＳ Ｐゴシック" charset="0"/>
                          <a:cs typeface="Lucida Sans Unicode" charset="0"/>
                        </a:rPr>
                        <a:t>PANDA</a:t>
                      </a:r>
                    </a:p>
                  </a:txBody>
                  <a:tcPr marL="130035" marR="130035" marT="65021" marB="650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2"/>
                    </a:solidFill>
                  </a:tcPr>
                </a:tc>
              </a:tr>
              <a:tr h="52832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300" b="0" i="0" u="none" strike="noStrike" cap="none" normalizeH="0" baseline="0">
                          <a:ln>
                            <a:noFill/>
                          </a:ln>
                          <a:solidFill>
                            <a:srgbClr val="000000"/>
                          </a:solidFill>
                          <a:effectLst/>
                          <a:latin typeface="Times New Roman" charset="0"/>
                          <a:ea typeface="ＭＳ Ｐゴシック" charset="0"/>
                          <a:cs typeface="Times New Roman" charset="0"/>
                        </a:rPr>
                        <a:t>Light yield (pe/MeV)</a:t>
                      </a:r>
                    </a:p>
                  </a:txBody>
                  <a:tcPr marL="130035" marR="130035" marT="65021" marB="650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CDE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300" b="0" i="0" u="none" strike="noStrike" cap="none" normalizeH="0" baseline="0">
                          <a:ln>
                            <a:noFill/>
                          </a:ln>
                          <a:solidFill>
                            <a:srgbClr val="000000"/>
                          </a:solidFill>
                          <a:effectLst/>
                          <a:latin typeface="Times New Roman" charset="0"/>
                          <a:ea typeface="ＭＳ Ｐゴシック" charset="0"/>
                          <a:cs typeface="Times New Roman" charset="0"/>
                        </a:rPr>
                        <a:t>10-15</a:t>
                      </a:r>
                    </a:p>
                  </a:txBody>
                  <a:tcPr marL="130035" marR="130035" marT="65021" marB="650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CDE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300" b="0" i="0" u="none" strike="noStrike" cap="none" normalizeH="0" baseline="0">
                          <a:ln>
                            <a:noFill/>
                          </a:ln>
                          <a:solidFill>
                            <a:srgbClr val="000000"/>
                          </a:solidFill>
                          <a:effectLst/>
                          <a:latin typeface="Times New Roman" charset="0"/>
                          <a:ea typeface="ＭＳ Ｐゴシック" charset="0"/>
                          <a:cs typeface="Times New Roman" charset="0"/>
                        </a:rPr>
                        <a:t>5-6</a:t>
                      </a:r>
                    </a:p>
                  </a:txBody>
                  <a:tcPr marL="130035" marR="130035" marT="65021" marB="650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CDE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300" b="0" i="0" u="none" strike="noStrike" cap="none" normalizeH="0" baseline="0">
                          <a:ln>
                            <a:noFill/>
                          </a:ln>
                          <a:solidFill>
                            <a:srgbClr val="000000"/>
                          </a:solidFill>
                          <a:effectLst/>
                          <a:latin typeface="Times New Roman" charset="0"/>
                          <a:ea typeface="ＭＳ Ｐゴシック" charset="0"/>
                          <a:cs typeface="Times New Roman" charset="0"/>
                        </a:rPr>
                        <a:t>&lt;30</a:t>
                      </a:r>
                    </a:p>
                  </a:txBody>
                  <a:tcPr marL="130035" marR="130035" marT="65021" marB="650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CDE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300" b="0" i="0" u="none" strike="noStrike" cap="none" normalizeH="0" baseline="0">
                          <a:ln>
                            <a:noFill/>
                          </a:ln>
                          <a:solidFill>
                            <a:srgbClr val="000000"/>
                          </a:solidFill>
                          <a:effectLst/>
                          <a:latin typeface="Times New Roman" charset="0"/>
                          <a:ea typeface="ＭＳ Ｐゴシック" charset="0"/>
                          <a:cs typeface="Times New Roman" charset="0"/>
                        </a:rPr>
                        <a:t>15-16</a:t>
                      </a:r>
                    </a:p>
                  </a:txBody>
                  <a:tcPr marL="130035" marR="130035" marT="65021" marB="650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CDEC"/>
                    </a:solidFill>
                  </a:tcPr>
                </a:tc>
              </a:tr>
              <a:tr h="52832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300" b="0" i="0" u="none" strike="noStrike" cap="none" normalizeH="0" baseline="0">
                          <a:ln>
                            <a:noFill/>
                          </a:ln>
                          <a:solidFill>
                            <a:srgbClr val="000000"/>
                          </a:solidFill>
                          <a:effectLst/>
                          <a:latin typeface="Times New Roman" charset="0"/>
                          <a:ea typeface="ＭＳ Ｐゴシック" charset="0"/>
                          <a:cs typeface="Times New Roman" charset="0"/>
                        </a:rPr>
                        <a:t>Transmission (20cm) (%) at </a:t>
                      </a:r>
                      <a:r>
                        <a:rPr kumimoji="0" lang="el-GR" sz="2300" b="0" i="0" u="none" strike="noStrike" cap="none" normalizeH="0" baseline="0">
                          <a:ln>
                            <a:noFill/>
                          </a:ln>
                          <a:solidFill>
                            <a:srgbClr val="000000"/>
                          </a:solidFill>
                          <a:effectLst/>
                          <a:latin typeface="Times New Roman" charset="0"/>
                          <a:ea typeface="ＭＳ Ｐゴシック" charset="0"/>
                          <a:cs typeface="Times New Roman" charset="0"/>
                        </a:rPr>
                        <a:t>λ</a:t>
                      </a:r>
                      <a:r>
                        <a:rPr kumimoji="0" lang="en-US" sz="2300" b="0" i="0" u="none" strike="noStrike" cap="none" normalizeH="0" baseline="0">
                          <a:ln>
                            <a:noFill/>
                          </a:ln>
                          <a:solidFill>
                            <a:srgbClr val="000000"/>
                          </a:solidFill>
                          <a:effectLst/>
                          <a:latin typeface="Times New Roman" charset="0"/>
                          <a:ea typeface="ＭＳ Ｐゴシック" charset="0"/>
                          <a:cs typeface="Times New Roman" charset="0"/>
                        </a:rPr>
                        <a:t>~420 nm</a:t>
                      </a:r>
                    </a:p>
                  </a:txBody>
                  <a:tcPr marL="130035" marR="130035" marT="65021" marB="650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8F6"/>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300" b="0" i="0" u="none" strike="noStrike" cap="none" normalizeH="0" baseline="0">
                          <a:ln>
                            <a:noFill/>
                          </a:ln>
                          <a:solidFill>
                            <a:srgbClr val="000000"/>
                          </a:solidFill>
                          <a:effectLst/>
                          <a:latin typeface="Times New Roman" charset="0"/>
                          <a:ea typeface="ＭＳ Ｐゴシック" charset="0"/>
                          <a:cs typeface="Times New Roman" charset="0"/>
                        </a:rPr>
                        <a:t>&gt;60%</a:t>
                      </a:r>
                    </a:p>
                  </a:txBody>
                  <a:tcPr marL="130035" marR="130035" marT="65021" marB="650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8F6"/>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300" b="0" i="0" u="none" strike="noStrike" cap="none" normalizeH="0" baseline="0">
                          <a:ln>
                            <a:noFill/>
                          </a:ln>
                          <a:solidFill>
                            <a:srgbClr val="000000"/>
                          </a:solidFill>
                          <a:effectLst/>
                          <a:latin typeface="Times New Roman" charset="0"/>
                          <a:ea typeface="ＭＳ Ｐゴシック" charset="0"/>
                          <a:cs typeface="Times New Roman" charset="0"/>
                        </a:rPr>
                        <a:t>~40</a:t>
                      </a:r>
                    </a:p>
                  </a:txBody>
                  <a:tcPr marL="130035" marR="130035" marT="65021" marB="650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8F6"/>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300" b="0" i="0" u="none" strike="noStrike" cap="none" normalizeH="0" baseline="0">
                          <a:ln>
                            <a:noFill/>
                          </a:ln>
                          <a:solidFill>
                            <a:srgbClr val="000000"/>
                          </a:solidFill>
                          <a:effectLst/>
                          <a:latin typeface="Times New Roman" charset="0"/>
                          <a:ea typeface="ＭＳ Ｐゴシック" charset="0"/>
                          <a:cs typeface="Times New Roman" charset="0"/>
                        </a:rPr>
                        <a:t>&gt;8</a:t>
                      </a:r>
                    </a:p>
                  </a:txBody>
                  <a:tcPr marL="130035" marR="130035" marT="65021" marB="650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8F6"/>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300" b="0" i="0" u="none" strike="noStrike" cap="none" normalizeH="0" baseline="0">
                          <a:ln>
                            <a:noFill/>
                          </a:ln>
                          <a:solidFill>
                            <a:srgbClr val="000000"/>
                          </a:solidFill>
                          <a:effectLst/>
                          <a:latin typeface="Times New Roman" charset="0"/>
                          <a:ea typeface="ＭＳ Ｐゴシック" charset="0"/>
                          <a:cs typeface="Times New Roman" charset="0"/>
                        </a:rPr>
                        <a:t>&gt;60%</a:t>
                      </a:r>
                    </a:p>
                  </a:txBody>
                  <a:tcPr marL="130035" marR="130035" marT="65021" marB="650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8F6"/>
                    </a:solidFill>
                  </a:tcPr>
                </a:tc>
              </a:tr>
              <a:tr h="52832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300" b="0" i="0" u="none" strike="noStrike" cap="none" normalizeH="0" baseline="0">
                          <a:ln>
                            <a:noFill/>
                          </a:ln>
                          <a:solidFill>
                            <a:srgbClr val="000000"/>
                          </a:solidFill>
                          <a:effectLst/>
                          <a:latin typeface="Times New Roman" charset="0"/>
                          <a:ea typeface="ＭＳ Ｐゴシック" charset="0"/>
                          <a:cs typeface="Times New Roman" charset="0"/>
                        </a:rPr>
                        <a:t>Uniformity of optical properties (%)</a:t>
                      </a:r>
                    </a:p>
                  </a:txBody>
                  <a:tcPr marL="130035" marR="130035" marT="65021" marB="650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CDE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300" b="0" i="0" u="none" strike="noStrike" cap="none" normalizeH="0" baseline="0">
                          <a:ln>
                            <a:noFill/>
                          </a:ln>
                          <a:solidFill>
                            <a:srgbClr val="000000"/>
                          </a:solidFill>
                          <a:effectLst/>
                          <a:latin typeface="Times New Roman" charset="0"/>
                          <a:ea typeface="ＭＳ Ｐゴシック" charset="0"/>
                          <a:cs typeface="Times New Roman" charset="0"/>
                        </a:rPr>
                        <a:t>~10</a:t>
                      </a:r>
                    </a:p>
                  </a:txBody>
                  <a:tcPr marL="130035" marR="130035" marT="65021" marB="650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CDE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300" b="0" i="0" u="none" strike="noStrike" cap="none" normalizeH="0" baseline="0">
                          <a:ln>
                            <a:noFill/>
                          </a:ln>
                          <a:solidFill>
                            <a:srgbClr val="000000"/>
                          </a:solidFill>
                          <a:effectLst/>
                          <a:latin typeface="Times New Roman" charset="0"/>
                          <a:ea typeface="ＭＳ Ｐゴシック" charset="0"/>
                          <a:cs typeface="Times New Roman" charset="0"/>
                        </a:rPr>
                        <a:t>&lt;20</a:t>
                      </a:r>
                    </a:p>
                  </a:txBody>
                  <a:tcPr marL="130035" marR="130035" marT="65021" marB="650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CDE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300" b="0" i="0" u="none" strike="noStrike" cap="none" normalizeH="0" baseline="0">
                          <a:ln>
                            <a:noFill/>
                          </a:ln>
                          <a:solidFill>
                            <a:srgbClr val="000000"/>
                          </a:solidFill>
                          <a:effectLst/>
                          <a:latin typeface="Times New Roman" charset="0"/>
                          <a:ea typeface="ＭＳ Ｐゴシック" charset="0"/>
                          <a:cs typeface="Times New Roman" charset="0"/>
                        </a:rPr>
                        <a:t>&gt;55</a:t>
                      </a:r>
                    </a:p>
                  </a:txBody>
                  <a:tcPr marL="130035" marR="130035" marT="65021" marB="650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CDE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300" b="0" i="0" u="none" strike="noStrike" cap="none" normalizeH="0" baseline="0">
                          <a:ln>
                            <a:noFill/>
                          </a:ln>
                          <a:solidFill>
                            <a:srgbClr val="000000"/>
                          </a:solidFill>
                          <a:effectLst/>
                          <a:latin typeface="Times New Roman" charset="0"/>
                          <a:ea typeface="ＭＳ Ｐゴシック" charset="0"/>
                          <a:cs typeface="Times New Roman" charset="0"/>
                        </a:rPr>
                        <a:t>~10</a:t>
                      </a:r>
                    </a:p>
                  </a:txBody>
                  <a:tcPr marL="130035" marR="130035" marT="65021" marB="650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CDEC"/>
                    </a:solidFill>
                  </a:tcPr>
                </a:tc>
              </a:tr>
              <a:tr h="8240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300" b="0" i="0" u="none" strike="noStrike" cap="none" normalizeH="0" baseline="0">
                          <a:ln>
                            <a:noFill/>
                          </a:ln>
                          <a:solidFill>
                            <a:srgbClr val="000000"/>
                          </a:solidFill>
                          <a:effectLst/>
                          <a:latin typeface="Times New Roman" charset="0"/>
                          <a:ea typeface="ＭＳ Ｐゴシック" charset="0"/>
                          <a:cs typeface="Times New Roman" charset="0"/>
                        </a:rPr>
                        <a:t>Radiation hardness LY loss(%) for 1.5 Krad at dose rate 15rad/h</a:t>
                      </a:r>
                    </a:p>
                  </a:txBody>
                  <a:tcPr marL="130035" marR="130035" marT="65021" marB="650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8F6"/>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300" b="0" i="0" u="none" strike="noStrike" cap="none" normalizeH="0" baseline="0">
                          <a:ln>
                            <a:noFill/>
                          </a:ln>
                          <a:solidFill>
                            <a:srgbClr val="000000"/>
                          </a:solidFill>
                          <a:effectLst/>
                          <a:latin typeface="Times New Roman" charset="0"/>
                          <a:ea typeface="ＭＳ Ｐゴシック" charset="0"/>
                          <a:cs typeface="Times New Roman" charset="0"/>
                        </a:rPr>
                        <a:t>5</a:t>
                      </a:r>
                    </a:p>
                  </a:txBody>
                  <a:tcPr marL="130035" marR="130035" marT="65021" marB="650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8F6"/>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300" b="0" i="0" u="none" strike="noStrike" cap="none" normalizeH="0" baseline="0">
                          <a:ln>
                            <a:noFill/>
                          </a:ln>
                          <a:solidFill>
                            <a:srgbClr val="000000"/>
                          </a:solidFill>
                          <a:effectLst/>
                          <a:latin typeface="Times New Roman" charset="0"/>
                          <a:ea typeface="ＭＳ Ｐゴシック" charset="0"/>
                          <a:cs typeface="Times New Roman" charset="0"/>
                        </a:rPr>
                        <a:t>~10</a:t>
                      </a:r>
                    </a:p>
                  </a:txBody>
                  <a:tcPr marL="130035" marR="130035" marT="65021" marB="650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8F6"/>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300" b="0" i="0" u="none" strike="noStrike" cap="none" normalizeH="0" baseline="0">
                          <a:ln>
                            <a:noFill/>
                          </a:ln>
                          <a:solidFill>
                            <a:srgbClr val="000000"/>
                          </a:solidFill>
                          <a:effectLst/>
                          <a:latin typeface="Times New Roman" charset="0"/>
                          <a:ea typeface="ＭＳ Ｐゴシック" charset="0"/>
                          <a:cs typeface="Times New Roman" charset="0"/>
                        </a:rPr>
                        <a:t>&lt;10</a:t>
                      </a:r>
                    </a:p>
                  </a:txBody>
                  <a:tcPr marL="130035" marR="130035" marT="65021" marB="650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8F6"/>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300" b="0" i="0" u="none" strike="noStrike" cap="none" normalizeH="0" baseline="0">
                          <a:ln>
                            <a:noFill/>
                          </a:ln>
                          <a:solidFill>
                            <a:srgbClr val="000000"/>
                          </a:solidFill>
                          <a:effectLst/>
                          <a:latin typeface="Times New Roman" charset="0"/>
                          <a:ea typeface="ＭＳ Ｐゴシック" charset="0"/>
                          <a:cs typeface="Times New Roman" charset="0"/>
                        </a:rPr>
                        <a:t>&lt;10</a:t>
                      </a:r>
                    </a:p>
                  </a:txBody>
                  <a:tcPr marL="130035" marR="130035" marT="65021" marB="650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8F6"/>
                    </a:solidFill>
                  </a:tcPr>
                </a:tc>
              </a:tr>
              <a:tr h="8240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300" b="0" i="0" u="none" strike="noStrike" cap="none" normalizeH="0" baseline="0">
                          <a:ln>
                            <a:noFill/>
                          </a:ln>
                          <a:solidFill>
                            <a:srgbClr val="000000"/>
                          </a:solidFill>
                          <a:effectLst/>
                          <a:latin typeface="Times New Roman" charset="0"/>
                          <a:ea typeface="ＭＳ Ｐゴシック" charset="0"/>
                          <a:cs typeface="Times New Roman" charset="0"/>
                        </a:rPr>
                        <a:t>Uniformity rad. Degradation at the same dose (20%)</a:t>
                      </a:r>
                    </a:p>
                  </a:txBody>
                  <a:tcPr marL="130035" marR="130035" marT="65021" marB="650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CDE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300" b="0" i="0" u="none" strike="noStrike" cap="none" normalizeH="0" baseline="0">
                          <a:ln>
                            <a:noFill/>
                          </a:ln>
                          <a:solidFill>
                            <a:srgbClr val="000000"/>
                          </a:solidFill>
                          <a:effectLst/>
                          <a:latin typeface="Times New Roman" charset="0"/>
                          <a:ea typeface="ＭＳ Ｐゴシック" charset="0"/>
                          <a:cs typeface="Times New Roman" charset="0"/>
                        </a:rPr>
                        <a:t>~20</a:t>
                      </a:r>
                    </a:p>
                  </a:txBody>
                  <a:tcPr marL="130035" marR="130035" marT="65021" marB="650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CDE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300" b="0" i="0" u="none" strike="noStrike" cap="none" normalizeH="0" baseline="0">
                          <a:ln>
                            <a:noFill/>
                          </a:ln>
                          <a:solidFill>
                            <a:srgbClr val="000000"/>
                          </a:solidFill>
                          <a:effectLst/>
                          <a:latin typeface="Times New Roman" charset="0"/>
                          <a:ea typeface="ＭＳ Ｐゴシック" charset="0"/>
                          <a:cs typeface="Times New Roman" charset="0"/>
                        </a:rPr>
                        <a:t>&lt;30</a:t>
                      </a:r>
                    </a:p>
                  </a:txBody>
                  <a:tcPr marL="130035" marR="130035" marT="65021" marB="650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CDE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300" b="0" i="0" u="none" strike="noStrike" cap="none" normalizeH="0" baseline="0">
                          <a:ln>
                            <a:noFill/>
                          </a:ln>
                          <a:solidFill>
                            <a:srgbClr val="000000"/>
                          </a:solidFill>
                          <a:effectLst/>
                          <a:latin typeface="Times New Roman" charset="0"/>
                          <a:ea typeface="ＭＳ Ｐゴシック" charset="0"/>
                          <a:cs typeface="Times New Roman" charset="0"/>
                        </a:rPr>
                        <a:t>&lt;6</a:t>
                      </a:r>
                    </a:p>
                  </a:txBody>
                  <a:tcPr marL="130035" marR="130035" marT="65021" marB="650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CDE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2300" b="0" i="0" u="none" strike="noStrike" cap="none" normalizeH="0" baseline="0">
                        <a:ln>
                          <a:noFill/>
                        </a:ln>
                        <a:solidFill>
                          <a:srgbClr val="000000"/>
                        </a:solidFill>
                        <a:effectLst/>
                        <a:latin typeface="Times New Roman" charset="0"/>
                        <a:ea typeface="ＭＳ Ｐゴシック" charset="0"/>
                        <a:cs typeface="Times New Roman" charset="0"/>
                      </a:endParaRPr>
                    </a:p>
                  </a:txBody>
                  <a:tcPr marL="130035" marR="130035" marT="65021" marB="650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CDEC"/>
                    </a:solidFill>
                  </a:tcPr>
                </a:tc>
              </a:tr>
              <a:tr h="52832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300" b="0" i="0" u="none" strike="noStrike" cap="none" normalizeH="0" baseline="0">
                          <a:ln>
                            <a:noFill/>
                          </a:ln>
                          <a:solidFill>
                            <a:srgbClr val="000000"/>
                          </a:solidFill>
                          <a:effectLst/>
                          <a:latin typeface="Times New Roman" charset="0"/>
                          <a:ea typeface="ＭＳ Ｐゴシック" charset="0"/>
                          <a:cs typeface="Times New Roman" charset="0"/>
                        </a:rPr>
                        <a:t>Tolerance in dimensions (um)</a:t>
                      </a:r>
                    </a:p>
                  </a:txBody>
                  <a:tcPr marL="130035" marR="130035" marT="65021" marB="650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8F6"/>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300" b="0" i="0" u="none" strike="noStrike" cap="none" normalizeH="0" baseline="0">
                          <a:ln>
                            <a:noFill/>
                          </a:ln>
                          <a:solidFill>
                            <a:srgbClr val="000000"/>
                          </a:solidFill>
                          <a:effectLst/>
                          <a:latin typeface="Times New Roman" charset="0"/>
                          <a:ea typeface="ＭＳ Ｐゴシック" charset="0"/>
                          <a:cs typeface="Times New Roman" charset="0"/>
                        </a:rPr>
                        <a:t>+/- 50</a:t>
                      </a:r>
                    </a:p>
                  </a:txBody>
                  <a:tcPr marL="130035" marR="130035" marT="65021" marB="650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8F6"/>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300" b="0" i="0" u="none" strike="noStrike" cap="none" normalizeH="0" baseline="0">
                          <a:ln>
                            <a:noFill/>
                          </a:ln>
                          <a:solidFill>
                            <a:srgbClr val="000000"/>
                          </a:solidFill>
                          <a:effectLst/>
                          <a:latin typeface="Times New Roman" charset="0"/>
                          <a:ea typeface="ＭＳ Ｐゴシック" charset="0"/>
                          <a:cs typeface="Times New Roman" charset="0"/>
                        </a:rPr>
                        <a:t>+/- 100</a:t>
                      </a:r>
                    </a:p>
                  </a:txBody>
                  <a:tcPr marL="130035" marR="130035" marT="65021" marB="650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8F6"/>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300" b="0" i="0" u="none" strike="noStrike" cap="none" normalizeH="0" baseline="0">
                          <a:ln>
                            <a:noFill/>
                          </a:ln>
                          <a:solidFill>
                            <a:srgbClr val="000000"/>
                          </a:solidFill>
                          <a:effectLst/>
                          <a:latin typeface="Times New Roman" charset="0"/>
                          <a:ea typeface="ＭＳ Ｐゴシック" charset="0"/>
                          <a:cs typeface="Times New Roman" charset="0"/>
                        </a:rPr>
                        <a:t>~10</a:t>
                      </a:r>
                    </a:p>
                  </a:txBody>
                  <a:tcPr marL="130035" marR="130035" marT="65021" marB="650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8F6"/>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300" b="0" i="0" u="none" strike="noStrike" cap="none" normalizeH="0" baseline="0">
                          <a:ln>
                            <a:noFill/>
                          </a:ln>
                          <a:solidFill>
                            <a:srgbClr val="000000"/>
                          </a:solidFill>
                          <a:effectLst/>
                          <a:latin typeface="Times New Roman" charset="0"/>
                          <a:ea typeface="ＭＳ Ｐゴシック" charset="0"/>
                          <a:cs typeface="Times New Roman" charset="0"/>
                        </a:rPr>
                        <a:t>~10</a:t>
                      </a:r>
                    </a:p>
                  </a:txBody>
                  <a:tcPr marL="130035" marR="130035" marT="65021" marB="650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8F6"/>
                    </a:solidFill>
                  </a:tcPr>
                </a:tc>
              </a:tr>
              <a:tr h="8240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300" b="0" i="0" u="none" strike="noStrike" cap="none" normalizeH="0" baseline="0">
                          <a:ln>
                            <a:noFill/>
                          </a:ln>
                          <a:solidFill>
                            <a:srgbClr val="000000"/>
                          </a:solidFill>
                          <a:effectLst/>
                          <a:latin typeface="Times New Roman" charset="0"/>
                          <a:ea typeface="ＭＳ Ｐゴシック" charset="0"/>
                          <a:cs typeface="Times New Roman" charset="0"/>
                        </a:rPr>
                        <a:t>Timing property (ns, %)</a:t>
                      </a:r>
                    </a:p>
                  </a:txBody>
                  <a:tcPr marL="130035" marR="130035" marT="65021" marB="650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CDE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300" b="0" i="0" u="none" strike="noStrike" cap="none" normalizeH="0" baseline="0">
                          <a:ln>
                            <a:noFill/>
                          </a:ln>
                          <a:solidFill>
                            <a:srgbClr val="000000"/>
                          </a:solidFill>
                          <a:effectLst/>
                          <a:latin typeface="Times New Roman" charset="0"/>
                          <a:ea typeface="ＭＳ Ｐゴシック" charset="0"/>
                          <a:cs typeface="Times New Roman" charset="0"/>
                        </a:rPr>
                        <a:t>30-50, 90%</a:t>
                      </a:r>
                    </a:p>
                  </a:txBody>
                  <a:tcPr marL="130035" marR="130035" marT="65021" marB="650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CDE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2300" b="0" i="0" u="none" strike="noStrike" cap="none" normalizeH="0" baseline="0">
                        <a:ln>
                          <a:noFill/>
                        </a:ln>
                        <a:solidFill>
                          <a:srgbClr val="000000"/>
                        </a:solidFill>
                        <a:effectLst/>
                        <a:latin typeface="Times New Roman" charset="0"/>
                        <a:ea typeface="ＭＳ Ｐゴシック" charset="0"/>
                        <a:cs typeface="Times New Roman" charset="0"/>
                      </a:endParaRPr>
                    </a:p>
                  </a:txBody>
                  <a:tcPr marL="130035" marR="130035" marT="65021" marB="650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CDE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300" b="0" i="0" u="none" strike="noStrike" cap="none" normalizeH="0" baseline="0">
                          <a:ln>
                            <a:noFill/>
                          </a:ln>
                          <a:solidFill>
                            <a:srgbClr val="000000"/>
                          </a:solidFill>
                          <a:effectLst/>
                          <a:latin typeface="Times New Roman" charset="0"/>
                          <a:ea typeface="ＭＳ Ｐゴシック" charset="0"/>
                          <a:cs typeface="Times New Roman" charset="0"/>
                        </a:rPr>
                        <a:t>5-10</a:t>
                      </a:r>
                    </a:p>
                  </a:txBody>
                  <a:tcPr marL="130035" marR="130035" marT="65021" marB="650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CDE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300" b="0" i="0" u="none" strike="noStrike" cap="none" normalizeH="0" baseline="0">
                          <a:ln>
                            <a:noFill/>
                          </a:ln>
                          <a:solidFill>
                            <a:srgbClr val="000000"/>
                          </a:solidFill>
                          <a:effectLst/>
                          <a:latin typeface="Times New Roman" charset="0"/>
                          <a:ea typeface="ＭＳ Ｐゴシック" charset="0"/>
                          <a:cs typeface="Times New Roman" charset="0"/>
                        </a:rPr>
                        <a:t>5-10</a:t>
                      </a:r>
                    </a:p>
                  </a:txBody>
                  <a:tcPr marL="130035" marR="130035" marT="65021" marB="6502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CDEC"/>
                    </a:solidFill>
                  </a:tcPr>
                </a:tc>
              </a:tr>
            </a:tbl>
          </a:graphicData>
        </a:graphic>
      </p:graphicFrame>
      <p:sp>
        <p:nvSpPr>
          <p:cNvPr id="14397" name="Slide Number Placeholder 3"/>
          <p:cNvSpPr>
            <a:spLocks noGrp="1"/>
          </p:cNvSpPr>
          <p:nvPr>
            <p:ph type="sldNum" sz="quarter" idx="4294967295"/>
          </p:nvPr>
        </p:nvSpPr>
        <p:spPr>
          <a:xfrm>
            <a:off x="11726898" y="9189156"/>
            <a:ext cx="1061156" cy="390596"/>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130046" tIns="65023" rIns="130046" bIns="65023"/>
          <a:lstStyle>
            <a:lvl1pPr>
              <a:tabLst>
                <a:tab pos="0" algn="l"/>
                <a:tab pos="650230" algn="l"/>
                <a:tab pos="1300460" algn="l"/>
                <a:tab pos="1950690" algn="l"/>
                <a:tab pos="2600919" algn="l"/>
                <a:tab pos="3251149" algn="l"/>
                <a:tab pos="3901379" algn="l"/>
                <a:tab pos="4551609" algn="l"/>
                <a:tab pos="5201839" algn="l"/>
                <a:tab pos="5852069" algn="l"/>
                <a:tab pos="6502298" algn="l"/>
                <a:tab pos="7152528" algn="l"/>
                <a:tab pos="7802758" algn="l"/>
                <a:tab pos="8452988" algn="l"/>
                <a:tab pos="9103218" algn="l"/>
                <a:tab pos="9753448" algn="l"/>
                <a:tab pos="10403677" algn="l"/>
                <a:tab pos="11053907" algn="l"/>
                <a:tab pos="11704137" algn="l"/>
                <a:tab pos="12354367" algn="l"/>
                <a:tab pos="13004597" algn="l"/>
              </a:tabLst>
              <a:defRPr sz="1700">
                <a:solidFill>
                  <a:schemeClr val="bg1"/>
                </a:solidFill>
                <a:latin typeface="Arial" charset="0"/>
                <a:ea typeface="ＭＳ Ｐゴシック" charset="0"/>
                <a:cs typeface="Lucida Sans Unicode" charset="0"/>
              </a:defRPr>
            </a:lvl1pPr>
            <a:lvl2pPr>
              <a:tabLst>
                <a:tab pos="0" algn="l"/>
                <a:tab pos="650230" algn="l"/>
                <a:tab pos="1300460" algn="l"/>
                <a:tab pos="1950690" algn="l"/>
                <a:tab pos="2600919" algn="l"/>
                <a:tab pos="3251149" algn="l"/>
                <a:tab pos="3901379" algn="l"/>
                <a:tab pos="4551609" algn="l"/>
                <a:tab pos="5201839" algn="l"/>
                <a:tab pos="5852069" algn="l"/>
                <a:tab pos="6502298" algn="l"/>
                <a:tab pos="7152528" algn="l"/>
                <a:tab pos="7802758" algn="l"/>
                <a:tab pos="8452988" algn="l"/>
                <a:tab pos="9103218" algn="l"/>
                <a:tab pos="9753448" algn="l"/>
                <a:tab pos="10403677" algn="l"/>
                <a:tab pos="11053907" algn="l"/>
                <a:tab pos="11704137" algn="l"/>
                <a:tab pos="12354367" algn="l"/>
                <a:tab pos="13004597" algn="l"/>
              </a:tabLst>
              <a:defRPr sz="1700">
                <a:solidFill>
                  <a:schemeClr val="bg1"/>
                </a:solidFill>
                <a:latin typeface="Arial" charset="0"/>
                <a:ea typeface="Lucida Sans Unicode" charset="0"/>
                <a:cs typeface="Lucida Sans Unicode" charset="0"/>
              </a:defRPr>
            </a:lvl2pPr>
            <a:lvl3pPr>
              <a:tabLst>
                <a:tab pos="0" algn="l"/>
                <a:tab pos="650230" algn="l"/>
                <a:tab pos="1300460" algn="l"/>
                <a:tab pos="1950690" algn="l"/>
                <a:tab pos="2600919" algn="l"/>
                <a:tab pos="3251149" algn="l"/>
                <a:tab pos="3901379" algn="l"/>
                <a:tab pos="4551609" algn="l"/>
                <a:tab pos="5201839" algn="l"/>
                <a:tab pos="5852069" algn="l"/>
                <a:tab pos="6502298" algn="l"/>
                <a:tab pos="7152528" algn="l"/>
                <a:tab pos="7802758" algn="l"/>
                <a:tab pos="8452988" algn="l"/>
                <a:tab pos="9103218" algn="l"/>
                <a:tab pos="9753448" algn="l"/>
                <a:tab pos="10403677" algn="l"/>
                <a:tab pos="11053907" algn="l"/>
                <a:tab pos="11704137" algn="l"/>
                <a:tab pos="12354367" algn="l"/>
                <a:tab pos="13004597" algn="l"/>
              </a:tabLst>
              <a:defRPr sz="1700">
                <a:solidFill>
                  <a:schemeClr val="bg1"/>
                </a:solidFill>
                <a:latin typeface="Arial" charset="0"/>
                <a:ea typeface="Lucida Sans Unicode" charset="0"/>
                <a:cs typeface="Lucida Sans Unicode" charset="0"/>
              </a:defRPr>
            </a:lvl3pPr>
            <a:lvl4pPr>
              <a:tabLst>
                <a:tab pos="0" algn="l"/>
                <a:tab pos="650230" algn="l"/>
                <a:tab pos="1300460" algn="l"/>
                <a:tab pos="1950690" algn="l"/>
                <a:tab pos="2600919" algn="l"/>
                <a:tab pos="3251149" algn="l"/>
                <a:tab pos="3901379" algn="l"/>
                <a:tab pos="4551609" algn="l"/>
                <a:tab pos="5201839" algn="l"/>
                <a:tab pos="5852069" algn="l"/>
                <a:tab pos="6502298" algn="l"/>
                <a:tab pos="7152528" algn="l"/>
                <a:tab pos="7802758" algn="l"/>
                <a:tab pos="8452988" algn="l"/>
                <a:tab pos="9103218" algn="l"/>
                <a:tab pos="9753448" algn="l"/>
                <a:tab pos="10403677" algn="l"/>
                <a:tab pos="11053907" algn="l"/>
                <a:tab pos="11704137" algn="l"/>
                <a:tab pos="12354367" algn="l"/>
                <a:tab pos="13004597" algn="l"/>
              </a:tabLst>
              <a:defRPr sz="1700">
                <a:solidFill>
                  <a:schemeClr val="bg1"/>
                </a:solidFill>
                <a:latin typeface="Arial" charset="0"/>
                <a:ea typeface="Lucida Sans Unicode" charset="0"/>
                <a:cs typeface="Lucida Sans Unicode" charset="0"/>
              </a:defRPr>
            </a:lvl4pPr>
            <a:lvl5pPr>
              <a:tabLst>
                <a:tab pos="0" algn="l"/>
                <a:tab pos="650230" algn="l"/>
                <a:tab pos="1300460" algn="l"/>
                <a:tab pos="1950690" algn="l"/>
                <a:tab pos="2600919" algn="l"/>
                <a:tab pos="3251149" algn="l"/>
                <a:tab pos="3901379" algn="l"/>
                <a:tab pos="4551609" algn="l"/>
                <a:tab pos="5201839" algn="l"/>
                <a:tab pos="5852069" algn="l"/>
                <a:tab pos="6502298" algn="l"/>
                <a:tab pos="7152528" algn="l"/>
                <a:tab pos="7802758" algn="l"/>
                <a:tab pos="8452988" algn="l"/>
                <a:tab pos="9103218" algn="l"/>
                <a:tab pos="9753448" algn="l"/>
                <a:tab pos="10403677" algn="l"/>
                <a:tab pos="11053907" algn="l"/>
                <a:tab pos="11704137" algn="l"/>
                <a:tab pos="12354367" algn="l"/>
                <a:tab pos="13004597" algn="l"/>
              </a:tabLst>
              <a:defRPr sz="1700">
                <a:solidFill>
                  <a:schemeClr val="bg1"/>
                </a:solidFill>
                <a:latin typeface="Arial" charset="0"/>
                <a:ea typeface="Lucida Sans Unicode" charset="0"/>
                <a:cs typeface="Lucida Sans Unicode" charset="0"/>
              </a:defRPr>
            </a:lvl5pPr>
            <a:lvl6pPr marL="3576264" indent="-325115" eaLnBrk="0" fontAlgn="base" hangingPunct="0">
              <a:spcBef>
                <a:spcPct val="0"/>
              </a:spcBef>
              <a:spcAft>
                <a:spcPct val="0"/>
              </a:spcAft>
              <a:tabLst>
                <a:tab pos="0" algn="l"/>
                <a:tab pos="650230" algn="l"/>
                <a:tab pos="1300460" algn="l"/>
                <a:tab pos="1950690" algn="l"/>
                <a:tab pos="2600919" algn="l"/>
                <a:tab pos="3251149" algn="l"/>
                <a:tab pos="3901379" algn="l"/>
                <a:tab pos="4551609" algn="l"/>
                <a:tab pos="5201839" algn="l"/>
                <a:tab pos="5852069" algn="l"/>
                <a:tab pos="6502298" algn="l"/>
                <a:tab pos="7152528" algn="l"/>
                <a:tab pos="7802758" algn="l"/>
                <a:tab pos="8452988" algn="l"/>
                <a:tab pos="9103218" algn="l"/>
                <a:tab pos="9753448" algn="l"/>
                <a:tab pos="10403677" algn="l"/>
                <a:tab pos="11053907" algn="l"/>
                <a:tab pos="11704137" algn="l"/>
                <a:tab pos="12354367" algn="l"/>
                <a:tab pos="13004597" algn="l"/>
              </a:tabLst>
              <a:defRPr sz="1700">
                <a:solidFill>
                  <a:schemeClr val="bg1"/>
                </a:solidFill>
                <a:latin typeface="Arial" charset="0"/>
                <a:ea typeface="Lucida Sans Unicode" charset="0"/>
                <a:cs typeface="Lucida Sans Unicode" charset="0"/>
              </a:defRPr>
            </a:lvl6pPr>
            <a:lvl7pPr marL="4226494" indent="-325115" eaLnBrk="0" fontAlgn="base" hangingPunct="0">
              <a:spcBef>
                <a:spcPct val="0"/>
              </a:spcBef>
              <a:spcAft>
                <a:spcPct val="0"/>
              </a:spcAft>
              <a:tabLst>
                <a:tab pos="0" algn="l"/>
                <a:tab pos="650230" algn="l"/>
                <a:tab pos="1300460" algn="l"/>
                <a:tab pos="1950690" algn="l"/>
                <a:tab pos="2600919" algn="l"/>
                <a:tab pos="3251149" algn="l"/>
                <a:tab pos="3901379" algn="l"/>
                <a:tab pos="4551609" algn="l"/>
                <a:tab pos="5201839" algn="l"/>
                <a:tab pos="5852069" algn="l"/>
                <a:tab pos="6502298" algn="l"/>
                <a:tab pos="7152528" algn="l"/>
                <a:tab pos="7802758" algn="l"/>
                <a:tab pos="8452988" algn="l"/>
                <a:tab pos="9103218" algn="l"/>
                <a:tab pos="9753448" algn="l"/>
                <a:tab pos="10403677" algn="l"/>
                <a:tab pos="11053907" algn="l"/>
                <a:tab pos="11704137" algn="l"/>
                <a:tab pos="12354367" algn="l"/>
                <a:tab pos="13004597" algn="l"/>
              </a:tabLst>
              <a:defRPr sz="1700">
                <a:solidFill>
                  <a:schemeClr val="bg1"/>
                </a:solidFill>
                <a:latin typeface="Arial" charset="0"/>
                <a:ea typeface="Lucida Sans Unicode" charset="0"/>
                <a:cs typeface="Lucida Sans Unicode" charset="0"/>
              </a:defRPr>
            </a:lvl7pPr>
            <a:lvl8pPr marL="4876724" indent="-325115" eaLnBrk="0" fontAlgn="base" hangingPunct="0">
              <a:spcBef>
                <a:spcPct val="0"/>
              </a:spcBef>
              <a:spcAft>
                <a:spcPct val="0"/>
              </a:spcAft>
              <a:tabLst>
                <a:tab pos="0" algn="l"/>
                <a:tab pos="650230" algn="l"/>
                <a:tab pos="1300460" algn="l"/>
                <a:tab pos="1950690" algn="l"/>
                <a:tab pos="2600919" algn="l"/>
                <a:tab pos="3251149" algn="l"/>
                <a:tab pos="3901379" algn="l"/>
                <a:tab pos="4551609" algn="l"/>
                <a:tab pos="5201839" algn="l"/>
                <a:tab pos="5852069" algn="l"/>
                <a:tab pos="6502298" algn="l"/>
                <a:tab pos="7152528" algn="l"/>
                <a:tab pos="7802758" algn="l"/>
                <a:tab pos="8452988" algn="l"/>
                <a:tab pos="9103218" algn="l"/>
                <a:tab pos="9753448" algn="l"/>
                <a:tab pos="10403677" algn="l"/>
                <a:tab pos="11053907" algn="l"/>
                <a:tab pos="11704137" algn="l"/>
                <a:tab pos="12354367" algn="l"/>
                <a:tab pos="13004597" algn="l"/>
              </a:tabLst>
              <a:defRPr sz="1700">
                <a:solidFill>
                  <a:schemeClr val="bg1"/>
                </a:solidFill>
                <a:latin typeface="Arial" charset="0"/>
                <a:ea typeface="Lucida Sans Unicode" charset="0"/>
                <a:cs typeface="Lucida Sans Unicode" charset="0"/>
              </a:defRPr>
            </a:lvl8pPr>
            <a:lvl9pPr marL="5526954" indent="-325115" eaLnBrk="0" fontAlgn="base" hangingPunct="0">
              <a:spcBef>
                <a:spcPct val="0"/>
              </a:spcBef>
              <a:spcAft>
                <a:spcPct val="0"/>
              </a:spcAft>
              <a:tabLst>
                <a:tab pos="0" algn="l"/>
                <a:tab pos="650230" algn="l"/>
                <a:tab pos="1300460" algn="l"/>
                <a:tab pos="1950690" algn="l"/>
                <a:tab pos="2600919" algn="l"/>
                <a:tab pos="3251149" algn="l"/>
                <a:tab pos="3901379" algn="l"/>
                <a:tab pos="4551609" algn="l"/>
                <a:tab pos="5201839" algn="l"/>
                <a:tab pos="5852069" algn="l"/>
                <a:tab pos="6502298" algn="l"/>
                <a:tab pos="7152528" algn="l"/>
                <a:tab pos="7802758" algn="l"/>
                <a:tab pos="8452988" algn="l"/>
                <a:tab pos="9103218" algn="l"/>
                <a:tab pos="9753448" algn="l"/>
                <a:tab pos="10403677" algn="l"/>
                <a:tab pos="11053907" algn="l"/>
                <a:tab pos="11704137" algn="l"/>
                <a:tab pos="12354367" algn="l"/>
                <a:tab pos="13004597" algn="l"/>
              </a:tabLst>
              <a:defRPr sz="1700">
                <a:solidFill>
                  <a:schemeClr val="bg1"/>
                </a:solidFill>
                <a:latin typeface="Arial" charset="0"/>
                <a:ea typeface="Lucida Sans Unicode" charset="0"/>
                <a:cs typeface="Lucida Sans Unicode" charset="0"/>
              </a:defRPr>
            </a:lvl9pPr>
          </a:lstStyle>
          <a:p>
            <a:fld id="{F4C182AA-1A85-5E44-A735-3FEA5E1280FB}" type="slidenum">
              <a:rPr lang="en-US">
                <a:solidFill>
                  <a:srgbClr val="898989"/>
                </a:solidFill>
              </a:rPr>
              <a:pPr/>
              <a:t>25</a:t>
            </a:fld>
            <a:endParaRPr lang="en-US">
              <a:solidFill>
                <a:srgbClr val="898989"/>
              </a:solidFill>
            </a:endParaRPr>
          </a:p>
        </p:txBody>
      </p:sp>
      <p:sp>
        <p:nvSpPr>
          <p:cNvPr id="14398" name="Rectangle 13"/>
          <p:cNvSpPr>
            <a:spLocks noChangeArrowheads="1"/>
          </p:cNvSpPr>
          <p:nvPr/>
        </p:nvSpPr>
        <p:spPr bwMode="auto">
          <a:xfrm>
            <a:off x="1192107" y="8236373"/>
            <a:ext cx="10728960" cy="650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127998" tIns="66559" rIns="127998" bIns="66559"/>
          <a:lstStyle/>
          <a:p>
            <a:pPr marL="467353" indent="-467353">
              <a:lnSpc>
                <a:spcPct val="110000"/>
              </a:lnSpc>
              <a:spcBef>
                <a:spcPts val="569"/>
              </a:spcBef>
              <a:buClr>
                <a:srgbClr val="000000"/>
              </a:buClr>
              <a:buSzPct val="100000"/>
              <a:buFont typeface="Wingdings" charset="0"/>
              <a:buChar char="q"/>
              <a:tabLst>
                <a:tab pos="467353" algn="l"/>
                <a:tab pos="1117583" algn="l"/>
                <a:tab pos="1767813" algn="l"/>
                <a:tab pos="2418043" algn="l"/>
                <a:tab pos="3068273" algn="l"/>
                <a:tab pos="3718503" algn="l"/>
                <a:tab pos="4368732" algn="l"/>
                <a:tab pos="5018962" algn="l"/>
                <a:tab pos="5669192" algn="l"/>
                <a:tab pos="6319422" algn="l"/>
                <a:tab pos="6969652" algn="l"/>
                <a:tab pos="7619882" algn="l"/>
                <a:tab pos="8270111" algn="l"/>
                <a:tab pos="8920341" algn="l"/>
                <a:tab pos="9570571" algn="l"/>
                <a:tab pos="10220801" algn="l"/>
                <a:tab pos="10871031" algn="l"/>
                <a:tab pos="11521261" algn="l"/>
                <a:tab pos="12171491" algn="l"/>
                <a:tab pos="12821720" algn="l"/>
                <a:tab pos="13471950" algn="l"/>
              </a:tabLst>
            </a:pPr>
            <a:r>
              <a:rPr lang="en-US" sz="2300"/>
              <a:t>Most stringent requirements are on the light yield and radiation hardness</a:t>
            </a:r>
          </a:p>
        </p:txBody>
      </p:sp>
    </p:spTree>
    <p:extLst>
      <p:ext uri="{BB962C8B-B14F-4D97-AF65-F5344CB8AC3E}">
        <p14:creationId xmlns:p14="http://schemas.microsoft.com/office/powerpoint/2010/main" val="3469394200"/>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ounded Rectangle 1"/>
          <p:cNvSpPr>
            <a:spLocks noChangeArrowheads="1"/>
          </p:cNvSpPr>
          <p:nvPr/>
        </p:nvSpPr>
        <p:spPr bwMode="auto">
          <a:xfrm>
            <a:off x="1408853" y="9103360"/>
            <a:ext cx="9753600" cy="426721"/>
          </a:xfrm>
          <a:prstGeom prst="roundRect">
            <a:avLst>
              <a:gd name="adj" fmla="val 16667"/>
            </a:avLst>
          </a:pr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lIns="130046" tIns="65023" rIns="130046" bIns="65023"/>
          <a:lstStyle/>
          <a:p>
            <a:pPr>
              <a:spcBef>
                <a:spcPts val="1067"/>
              </a:spcBef>
              <a:buClr>
                <a:srgbClr val="000000"/>
              </a:buClr>
              <a:buSzPct val="100000"/>
            </a:pPr>
            <a:endParaRPr lang="en-US"/>
          </a:p>
        </p:txBody>
      </p:sp>
      <p:sp>
        <p:nvSpPr>
          <p:cNvPr id="11" name="Rectangle 2"/>
          <p:cNvSpPr txBox="1">
            <a:spLocks noChangeArrowheads="1"/>
          </p:cNvSpPr>
          <p:nvPr/>
        </p:nvSpPr>
        <p:spPr bwMode="auto">
          <a:xfrm>
            <a:off x="0" y="0"/>
            <a:ext cx="8994987" cy="1183076"/>
          </a:xfrm>
          <a:prstGeom prst="rect">
            <a:avLst/>
          </a:prstGeom>
          <a:solidFill>
            <a:srgbClr val="96FCB6"/>
          </a:solidFill>
          <a:ln w="9525">
            <a:noFill/>
            <a:miter lim="800000"/>
            <a:headEnd/>
            <a:tailEnd/>
          </a:ln>
        </p:spPr>
        <p:txBody>
          <a:bodyPr lIns="129863" tIns="64933" rIns="129863" bIns="64933" anchor="ctr"/>
          <a:lstStyle/>
          <a:p>
            <a:pPr>
              <a:spcBef>
                <a:spcPts val="1067"/>
              </a:spcBef>
              <a:buClr>
                <a:srgbClr val="000000"/>
              </a:buClr>
              <a:buSzPct val="100000"/>
              <a:defRPr/>
            </a:pPr>
            <a:endParaRPr lang="en-US" sz="4000" b="1" dirty="0">
              <a:solidFill>
                <a:schemeClr val="tx1"/>
              </a:solidFill>
              <a:effectLst>
                <a:outerShdw blurRad="38100" dist="38100" dir="2700000" algn="tl">
                  <a:srgbClr val="000000">
                    <a:alpha val="43137"/>
                  </a:srgbClr>
                </a:outerShdw>
              </a:effectLst>
              <a:latin typeface="Comic Sans MS" pitchFamily="66" charset="0"/>
              <a:ea typeface="ＭＳ Ｐゴシック" pitchFamily="-107" charset="-128"/>
              <a:cs typeface="ＭＳ Ｐゴシック" pitchFamily="-107" charset="-128"/>
            </a:endParaRPr>
          </a:p>
        </p:txBody>
      </p:sp>
      <p:sp>
        <p:nvSpPr>
          <p:cNvPr id="13" name="Rectangle 2"/>
          <p:cNvSpPr txBox="1">
            <a:spLocks noChangeArrowheads="1"/>
          </p:cNvSpPr>
          <p:nvPr/>
        </p:nvSpPr>
        <p:spPr bwMode="auto">
          <a:xfrm>
            <a:off x="0" y="0"/>
            <a:ext cx="8994987" cy="1183076"/>
          </a:xfrm>
          <a:prstGeom prst="rect">
            <a:avLst/>
          </a:prstGeom>
          <a:noFill/>
          <a:ln w="9525">
            <a:noFill/>
            <a:miter lim="800000"/>
            <a:headEnd/>
            <a:tailEnd/>
          </a:ln>
        </p:spPr>
        <p:txBody>
          <a:bodyPr lIns="129863" tIns="64933" rIns="129863" bIns="64933" anchor="ctr"/>
          <a:lstStyle/>
          <a:p>
            <a:pPr>
              <a:spcBef>
                <a:spcPts val="1067"/>
              </a:spcBef>
              <a:buClr>
                <a:srgbClr val="000000"/>
              </a:buClr>
              <a:buSzPct val="100000"/>
            </a:pPr>
            <a:r>
              <a:rPr lang="en-US" sz="4000" b="1">
                <a:solidFill>
                  <a:schemeClr val="tx1"/>
                </a:solidFill>
                <a:effectLst>
                  <a:outerShdw blurRad="38100" dist="38100" dir="2700000" algn="tl">
                    <a:srgbClr val="DDDDDD"/>
                  </a:outerShdw>
                </a:effectLst>
                <a:latin typeface="Comic Sans MS" charset="0"/>
                <a:cs typeface="ＭＳ Ｐゴシック" charset="0"/>
              </a:rPr>
              <a:t>Availability of high quality PbWO4 crystals</a:t>
            </a:r>
          </a:p>
        </p:txBody>
      </p:sp>
      <p:pic>
        <p:nvPicPr>
          <p:cNvPr id="15365" name="Picture 24"/>
          <p:cNvPicPr>
            <a:picLocks noChangeAspect="1" noChangeArrowheads="1"/>
          </p:cNvPicPr>
          <p:nvPr/>
        </p:nvPicPr>
        <p:blipFill>
          <a:blip r:embed="rId3">
            <a:extLst>
              <a:ext uri="{28A0092B-C50C-407E-A947-70E740481C1C}">
                <a14:useLocalDpi xmlns:a14="http://schemas.microsoft.com/office/drawing/2010/main" val="0"/>
              </a:ext>
            </a:extLst>
          </a:blip>
          <a:srcRect t="6894"/>
          <a:stretch>
            <a:fillRect/>
          </a:stretch>
        </p:blipFill>
        <p:spPr bwMode="auto">
          <a:xfrm>
            <a:off x="2059093" y="3935307"/>
            <a:ext cx="8453120" cy="5082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6" name="Rectangle 10"/>
          <p:cNvSpPr>
            <a:spLocks noChangeArrowheads="1"/>
          </p:cNvSpPr>
          <p:nvPr/>
        </p:nvSpPr>
        <p:spPr bwMode="auto">
          <a:xfrm>
            <a:off x="1517227" y="9103360"/>
            <a:ext cx="10078720" cy="616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127998" tIns="66559" rIns="127998" bIns="66559"/>
          <a:lstStyle/>
          <a:p>
            <a:pPr>
              <a:lnSpc>
                <a:spcPct val="110000"/>
              </a:lnSpc>
              <a:spcBef>
                <a:spcPts val="569"/>
              </a:spcBef>
              <a:buClr>
                <a:srgbClr val="000000"/>
              </a:buClr>
              <a:buSzPct val="100000"/>
              <a:tabLst>
                <a:tab pos="467353" algn="l"/>
                <a:tab pos="1117583" algn="l"/>
                <a:tab pos="1767813" algn="l"/>
                <a:tab pos="2418043" algn="l"/>
                <a:tab pos="3068273" algn="l"/>
                <a:tab pos="3718503" algn="l"/>
                <a:tab pos="4368732" algn="l"/>
                <a:tab pos="5018962" algn="l"/>
                <a:tab pos="5669192" algn="l"/>
                <a:tab pos="6319422" algn="l"/>
                <a:tab pos="6969652" algn="l"/>
                <a:tab pos="7619882" algn="l"/>
                <a:tab pos="8270111" algn="l"/>
                <a:tab pos="8920341" algn="l"/>
                <a:tab pos="9570571" algn="l"/>
                <a:tab pos="10220801" algn="l"/>
                <a:tab pos="10871031" algn="l"/>
                <a:tab pos="11521261" algn="l"/>
                <a:tab pos="12171491" algn="l"/>
                <a:tab pos="12821720" algn="l"/>
                <a:tab pos="13471950" algn="l"/>
              </a:tabLst>
            </a:pPr>
            <a:r>
              <a:rPr lang="en-US" sz="2600">
                <a:cs typeface="Arial" charset="0"/>
              </a:rPr>
              <a:t>Not clear if PbWO4 crystals of high quality are currently available</a:t>
            </a:r>
          </a:p>
        </p:txBody>
      </p:sp>
      <p:sp>
        <p:nvSpPr>
          <p:cNvPr id="15367" name="Rectangle 10"/>
          <p:cNvSpPr>
            <a:spLocks noChangeArrowheads="1"/>
          </p:cNvSpPr>
          <p:nvPr/>
        </p:nvSpPr>
        <p:spPr bwMode="auto">
          <a:xfrm>
            <a:off x="216747" y="1300480"/>
            <a:ext cx="11812693" cy="9595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127998" tIns="66559" rIns="127998" bIns="66559"/>
          <a:lstStyle/>
          <a:p>
            <a:pPr marL="467353" indent="-467353">
              <a:lnSpc>
                <a:spcPct val="110000"/>
              </a:lnSpc>
              <a:spcBef>
                <a:spcPts val="569"/>
              </a:spcBef>
              <a:buClr>
                <a:srgbClr val="000000"/>
              </a:buClr>
              <a:buSzPct val="100000"/>
              <a:buFont typeface="Arial" charset="0"/>
              <a:buChar char="•"/>
              <a:tabLst>
                <a:tab pos="467353" algn="l"/>
                <a:tab pos="1117583" algn="l"/>
                <a:tab pos="1767813" algn="l"/>
                <a:tab pos="2418043" algn="l"/>
                <a:tab pos="3068273" algn="l"/>
                <a:tab pos="3718503" algn="l"/>
                <a:tab pos="4368732" algn="l"/>
                <a:tab pos="5018962" algn="l"/>
                <a:tab pos="5669192" algn="l"/>
                <a:tab pos="6319422" algn="l"/>
                <a:tab pos="6969652" algn="l"/>
                <a:tab pos="7619882" algn="l"/>
                <a:tab pos="8270111" algn="l"/>
                <a:tab pos="8920341" algn="l"/>
                <a:tab pos="9570571" algn="l"/>
                <a:tab pos="10220801" algn="l"/>
                <a:tab pos="10871031" algn="l"/>
                <a:tab pos="11521261" algn="l"/>
                <a:tab pos="12171491" algn="l"/>
                <a:tab pos="12821720" algn="l"/>
                <a:tab pos="13471950" algn="l"/>
              </a:tabLst>
            </a:pPr>
            <a:r>
              <a:rPr lang="en-US" sz="2600">
                <a:cs typeface="Arial" charset="0"/>
              </a:rPr>
              <a:t>Tests results of recent SICCAS produced crystals for PANDA and JLab compared to BTCP crystals </a:t>
            </a:r>
          </a:p>
        </p:txBody>
      </p:sp>
      <p:sp>
        <p:nvSpPr>
          <p:cNvPr id="15368" name="Rectangle 10"/>
          <p:cNvSpPr>
            <a:spLocks noChangeArrowheads="1"/>
          </p:cNvSpPr>
          <p:nvPr/>
        </p:nvSpPr>
        <p:spPr bwMode="auto">
          <a:xfrm>
            <a:off x="1517227" y="2275841"/>
            <a:ext cx="11162453" cy="808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127998" tIns="66559" rIns="127998" bIns="66559"/>
          <a:lstStyle/>
          <a:p>
            <a:pPr marL="467353" indent="-467353">
              <a:lnSpc>
                <a:spcPct val="110000"/>
              </a:lnSpc>
              <a:spcBef>
                <a:spcPts val="569"/>
              </a:spcBef>
              <a:buClr>
                <a:srgbClr val="000000"/>
              </a:buClr>
              <a:buSzPct val="100000"/>
              <a:buFont typeface="Courier New" charset="0"/>
              <a:buChar char="o"/>
              <a:tabLst>
                <a:tab pos="467353" algn="l"/>
                <a:tab pos="1117583" algn="l"/>
                <a:tab pos="1767813" algn="l"/>
                <a:tab pos="2418043" algn="l"/>
                <a:tab pos="3068273" algn="l"/>
                <a:tab pos="3718503" algn="l"/>
                <a:tab pos="4368732" algn="l"/>
                <a:tab pos="5018962" algn="l"/>
                <a:tab pos="5669192" algn="l"/>
                <a:tab pos="6319422" algn="l"/>
                <a:tab pos="6969652" algn="l"/>
                <a:tab pos="7619882" algn="l"/>
                <a:tab pos="8270111" algn="l"/>
                <a:tab pos="8920341" algn="l"/>
                <a:tab pos="9570571" algn="l"/>
                <a:tab pos="10220801" algn="l"/>
                <a:tab pos="10871031" algn="l"/>
                <a:tab pos="11521261" algn="l"/>
                <a:tab pos="12171491" algn="l"/>
                <a:tab pos="12821720" algn="l"/>
                <a:tab pos="13471950" algn="l"/>
              </a:tabLst>
            </a:pPr>
            <a:r>
              <a:rPr lang="en-US" sz="2000">
                <a:cs typeface="Arial" charset="0"/>
              </a:rPr>
              <a:t>BTCP (Russia) produced most of the CMS crystals using Czochralski crystal growing method, but is not in business anymore. </a:t>
            </a:r>
          </a:p>
        </p:txBody>
      </p:sp>
      <p:sp>
        <p:nvSpPr>
          <p:cNvPr id="15369" name="Rectangle 10"/>
          <p:cNvSpPr>
            <a:spLocks noChangeArrowheads="1"/>
          </p:cNvSpPr>
          <p:nvPr/>
        </p:nvSpPr>
        <p:spPr bwMode="auto">
          <a:xfrm>
            <a:off x="1517227" y="3034454"/>
            <a:ext cx="11162453" cy="808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127998" tIns="66559" rIns="127998" bIns="66559"/>
          <a:lstStyle/>
          <a:p>
            <a:pPr marL="467353" indent="-467353">
              <a:lnSpc>
                <a:spcPct val="110000"/>
              </a:lnSpc>
              <a:spcBef>
                <a:spcPts val="569"/>
              </a:spcBef>
              <a:buClr>
                <a:srgbClr val="000000"/>
              </a:buClr>
              <a:buSzPct val="100000"/>
              <a:buFont typeface="Courier New" charset="0"/>
              <a:buChar char="o"/>
              <a:tabLst>
                <a:tab pos="467353" algn="l"/>
                <a:tab pos="1117583" algn="l"/>
                <a:tab pos="1767813" algn="l"/>
                <a:tab pos="2418043" algn="l"/>
                <a:tab pos="3068273" algn="l"/>
                <a:tab pos="3718503" algn="l"/>
                <a:tab pos="4368732" algn="l"/>
                <a:tab pos="5018962" algn="l"/>
                <a:tab pos="5669192" algn="l"/>
                <a:tab pos="6319422" algn="l"/>
                <a:tab pos="6969652" algn="l"/>
                <a:tab pos="7619882" algn="l"/>
                <a:tab pos="8270111" algn="l"/>
                <a:tab pos="8920341" algn="l"/>
                <a:tab pos="9570571" algn="l"/>
                <a:tab pos="10220801" algn="l"/>
                <a:tab pos="10871031" algn="l"/>
                <a:tab pos="11521261" algn="l"/>
                <a:tab pos="12171491" algn="l"/>
                <a:tab pos="12821720" algn="l"/>
                <a:tab pos="13471950" algn="l"/>
              </a:tabLst>
            </a:pPr>
            <a:r>
              <a:rPr lang="en-US" sz="2000">
                <a:cs typeface="Arial" charset="0"/>
              </a:rPr>
              <a:t>SICCAS (China) produced crystals for CMS and more recently for PANDA and JLab using the Bridgman method</a:t>
            </a:r>
          </a:p>
        </p:txBody>
      </p:sp>
      <p:cxnSp>
        <p:nvCxnSpPr>
          <p:cNvPr id="15370" name="Straight Arrow Connector 2"/>
          <p:cNvCxnSpPr>
            <a:cxnSpLocks noChangeShapeType="1"/>
          </p:cNvCxnSpPr>
          <p:nvPr/>
        </p:nvCxnSpPr>
        <p:spPr bwMode="auto">
          <a:xfrm flipH="1" flipV="1">
            <a:off x="3720818" y="5545102"/>
            <a:ext cx="776676" cy="932463"/>
          </a:xfrm>
          <a:prstGeom prst="straightConnector1">
            <a:avLst/>
          </a:prstGeom>
          <a:noFill/>
          <a:ln w="22225">
            <a:solidFill>
              <a:srgbClr val="FFC000"/>
            </a:solidFill>
            <a:round/>
            <a:headEnd/>
            <a:tailEnd type="triangle" w="med" len="med"/>
          </a:ln>
        </p:spPr>
      </p:cxnSp>
      <p:sp>
        <p:nvSpPr>
          <p:cNvPr id="15371" name="Oval 3"/>
          <p:cNvSpPr>
            <a:spLocks noChangeArrowheads="1"/>
          </p:cNvSpPr>
          <p:nvPr/>
        </p:nvSpPr>
        <p:spPr bwMode="auto">
          <a:xfrm>
            <a:off x="3720818" y="4215272"/>
            <a:ext cx="6746240" cy="1095022"/>
          </a:xfrm>
          <a:prstGeom prst="ellipse">
            <a:avLst/>
          </a:prstGeom>
          <a:noFill/>
          <a:ln w="22225">
            <a:solidFill>
              <a:srgbClr val="0505FF"/>
            </a:solidFill>
            <a:round/>
            <a:headEnd/>
            <a:tailEnd/>
          </a:ln>
          <a:extLst>
            <a:ext uri="{909E8E84-426E-40dd-AFC4-6F175D3DCCD1}">
              <a14:hiddenFill xmlns:a14="http://schemas.microsoft.com/office/drawing/2010/main">
                <a:solidFill>
                  <a:srgbClr val="FFFFFF"/>
                </a:solidFill>
              </a14:hiddenFill>
            </a:ext>
          </a:extLst>
        </p:spPr>
        <p:txBody>
          <a:bodyPr lIns="130046" tIns="65023" rIns="130046" bIns="65023"/>
          <a:lstStyle/>
          <a:p>
            <a:pPr>
              <a:spcBef>
                <a:spcPts val="1067"/>
              </a:spcBef>
              <a:buClr>
                <a:srgbClr val="000000"/>
              </a:buClr>
              <a:buSzPct val="100000"/>
            </a:pPr>
            <a:endParaRPr lang="en-US"/>
          </a:p>
        </p:txBody>
      </p:sp>
      <p:cxnSp>
        <p:nvCxnSpPr>
          <p:cNvPr id="15372" name="Straight Arrow Connector 13"/>
          <p:cNvCxnSpPr>
            <a:cxnSpLocks noChangeShapeType="1"/>
          </p:cNvCxnSpPr>
          <p:nvPr/>
        </p:nvCxnSpPr>
        <p:spPr bwMode="auto">
          <a:xfrm flipH="1" flipV="1">
            <a:off x="9794240" y="5118383"/>
            <a:ext cx="778934" cy="932462"/>
          </a:xfrm>
          <a:prstGeom prst="straightConnector1">
            <a:avLst/>
          </a:prstGeom>
          <a:noFill/>
          <a:ln w="22225">
            <a:solidFill>
              <a:srgbClr val="0505FF"/>
            </a:solidFill>
            <a:round/>
            <a:headEnd/>
            <a:tailEnd type="triangle" w="med" len="med"/>
          </a:ln>
        </p:spPr>
      </p:cxnSp>
      <p:sp>
        <p:nvSpPr>
          <p:cNvPr id="15373" name="TextBox 5"/>
          <p:cNvSpPr txBox="1">
            <a:spLocks noChangeArrowheads="1"/>
          </p:cNvSpPr>
          <p:nvPr/>
        </p:nvSpPr>
        <p:spPr bwMode="auto">
          <a:xfrm>
            <a:off x="10513443" y="4191000"/>
            <a:ext cx="2463800" cy="3147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30046" tIns="65023" rIns="130046" bIns="65023">
            <a:spAutoFit/>
          </a:bodyPr>
          <a:lstStyle/>
          <a:p>
            <a:pPr algn="l"/>
            <a:r>
              <a:rPr lang="en-US" sz="2800" dirty="0" smtClean="0">
                <a:solidFill>
                  <a:srgbClr val="0505FF"/>
                </a:solidFill>
              </a:rPr>
              <a:t>Poor consistency </a:t>
            </a:r>
            <a:r>
              <a:rPr lang="en-US" sz="2800" dirty="0">
                <a:solidFill>
                  <a:srgbClr val="0505FF"/>
                </a:solidFill>
              </a:rPr>
              <a:t>in transmittance among the SICCAS samples analyzed</a:t>
            </a:r>
          </a:p>
        </p:txBody>
      </p:sp>
      <p:sp>
        <p:nvSpPr>
          <p:cNvPr id="15374" name="TextBox 14"/>
          <p:cNvSpPr txBox="1">
            <a:spLocks noChangeArrowheads="1"/>
          </p:cNvSpPr>
          <p:nvPr/>
        </p:nvSpPr>
        <p:spPr bwMode="auto">
          <a:xfrm>
            <a:off x="4465885" y="6317263"/>
            <a:ext cx="921173" cy="1423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30046" tIns="65023" rIns="130046" bIns="65023">
            <a:spAutoFit/>
          </a:bodyPr>
          <a:lstStyle/>
          <a:p>
            <a:r>
              <a:rPr lang="en-US">
                <a:solidFill>
                  <a:srgbClr val="FFC000"/>
                </a:solidFill>
              </a:rPr>
              <a:t>BTCP</a:t>
            </a:r>
          </a:p>
        </p:txBody>
      </p:sp>
    </p:spTree>
    <p:extLst>
      <p:ext uri="{BB962C8B-B14F-4D97-AF65-F5344CB8AC3E}">
        <p14:creationId xmlns:p14="http://schemas.microsoft.com/office/powerpoint/2010/main" val="601181883"/>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ounded Rectangle 1"/>
          <p:cNvSpPr>
            <a:spLocks noChangeArrowheads="1"/>
          </p:cNvSpPr>
          <p:nvPr/>
        </p:nvSpPr>
        <p:spPr bwMode="auto">
          <a:xfrm>
            <a:off x="216747" y="1393049"/>
            <a:ext cx="12354560" cy="2129084"/>
          </a:xfrm>
          <a:prstGeom prst="roundRect">
            <a:avLst>
              <a:gd name="adj" fmla="val 16667"/>
            </a:avLst>
          </a:pr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lIns="130046" tIns="65023" rIns="130046" bIns="65023"/>
          <a:lstStyle/>
          <a:p>
            <a:pPr>
              <a:spcBef>
                <a:spcPts val="1067"/>
              </a:spcBef>
              <a:buClr>
                <a:srgbClr val="000000"/>
              </a:buClr>
              <a:buSzPct val="100000"/>
            </a:pPr>
            <a:endParaRPr lang="en-US"/>
          </a:p>
        </p:txBody>
      </p:sp>
      <p:sp>
        <p:nvSpPr>
          <p:cNvPr id="11" name="Rectangle 2"/>
          <p:cNvSpPr txBox="1">
            <a:spLocks noChangeArrowheads="1"/>
          </p:cNvSpPr>
          <p:nvPr/>
        </p:nvSpPr>
        <p:spPr bwMode="auto">
          <a:xfrm>
            <a:off x="0" y="0"/>
            <a:ext cx="8994987" cy="1183076"/>
          </a:xfrm>
          <a:prstGeom prst="rect">
            <a:avLst/>
          </a:prstGeom>
          <a:solidFill>
            <a:srgbClr val="96FCB6"/>
          </a:solidFill>
          <a:ln w="9525">
            <a:noFill/>
            <a:miter lim="800000"/>
            <a:headEnd/>
            <a:tailEnd/>
          </a:ln>
        </p:spPr>
        <p:txBody>
          <a:bodyPr lIns="129863" tIns="64933" rIns="129863" bIns="64933" anchor="ctr"/>
          <a:lstStyle/>
          <a:p>
            <a:pPr>
              <a:spcBef>
                <a:spcPts val="1067"/>
              </a:spcBef>
              <a:buClr>
                <a:srgbClr val="000000"/>
              </a:buClr>
              <a:buSzPct val="100000"/>
              <a:defRPr/>
            </a:pPr>
            <a:endParaRPr lang="en-US" sz="4000" b="1" dirty="0">
              <a:solidFill>
                <a:schemeClr val="tx1"/>
              </a:solidFill>
              <a:effectLst>
                <a:outerShdw blurRad="38100" dist="38100" dir="2700000" algn="tl">
                  <a:srgbClr val="000000">
                    <a:alpha val="43137"/>
                  </a:srgbClr>
                </a:outerShdw>
              </a:effectLst>
              <a:latin typeface="Comic Sans MS" pitchFamily="66" charset="0"/>
              <a:ea typeface="ＭＳ Ｐゴシック" pitchFamily="-107" charset="-128"/>
              <a:cs typeface="ＭＳ Ｐゴシック" pitchFamily="-107" charset="-128"/>
            </a:endParaRPr>
          </a:p>
        </p:txBody>
      </p:sp>
      <p:sp>
        <p:nvSpPr>
          <p:cNvPr id="13" name="Rectangle 2"/>
          <p:cNvSpPr txBox="1">
            <a:spLocks noChangeArrowheads="1"/>
          </p:cNvSpPr>
          <p:nvPr/>
        </p:nvSpPr>
        <p:spPr bwMode="auto">
          <a:xfrm>
            <a:off x="0" y="0"/>
            <a:ext cx="8994987" cy="1183076"/>
          </a:xfrm>
          <a:prstGeom prst="rect">
            <a:avLst/>
          </a:prstGeom>
          <a:noFill/>
          <a:ln w="9525">
            <a:noFill/>
            <a:miter lim="800000"/>
            <a:headEnd/>
            <a:tailEnd/>
          </a:ln>
        </p:spPr>
        <p:txBody>
          <a:bodyPr lIns="129863" tIns="64933" rIns="129863" bIns="64933" anchor="ctr"/>
          <a:lstStyle/>
          <a:p>
            <a:pPr>
              <a:spcBef>
                <a:spcPts val="1067"/>
              </a:spcBef>
              <a:buClr>
                <a:srgbClr val="000000"/>
              </a:buClr>
              <a:buSzPct val="100000"/>
            </a:pPr>
            <a:r>
              <a:rPr lang="en-US" sz="4000" b="1">
                <a:solidFill>
                  <a:schemeClr val="tx1"/>
                </a:solidFill>
                <a:effectLst>
                  <a:outerShdw blurRad="38100" dist="38100" dir="2700000" algn="tl">
                    <a:srgbClr val="DDDDDD"/>
                  </a:outerShdw>
                </a:effectLst>
                <a:latin typeface="Comic Sans MS" charset="0"/>
                <a:cs typeface="ＭＳ Ｐゴシック" charset="0"/>
              </a:rPr>
              <a:t>General goals of proposed R&amp;D</a:t>
            </a:r>
          </a:p>
        </p:txBody>
      </p:sp>
      <p:sp>
        <p:nvSpPr>
          <p:cNvPr id="17413" name="Rectangle 10"/>
          <p:cNvSpPr>
            <a:spLocks noChangeArrowheads="1"/>
          </p:cNvSpPr>
          <p:nvPr/>
        </p:nvSpPr>
        <p:spPr bwMode="auto">
          <a:xfrm>
            <a:off x="325120" y="3793067"/>
            <a:ext cx="9320107" cy="618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127998" tIns="66559" rIns="127998" bIns="66559"/>
          <a:lstStyle/>
          <a:p>
            <a:pPr marL="467353" indent="-467353">
              <a:lnSpc>
                <a:spcPct val="110000"/>
              </a:lnSpc>
              <a:spcBef>
                <a:spcPts val="569"/>
              </a:spcBef>
              <a:buClr>
                <a:srgbClr val="000000"/>
              </a:buClr>
              <a:buSzPct val="100000"/>
              <a:buFont typeface="Arial" charset="0"/>
              <a:buChar char="•"/>
              <a:tabLst>
                <a:tab pos="467353" algn="l"/>
                <a:tab pos="1117583" algn="l"/>
                <a:tab pos="1767813" algn="l"/>
                <a:tab pos="2418043" algn="l"/>
                <a:tab pos="3068273" algn="l"/>
                <a:tab pos="3718503" algn="l"/>
                <a:tab pos="4368732" algn="l"/>
                <a:tab pos="5018962" algn="l"/>
                <a:tab pos="5669192" algn="l"/>
                <a:tab pos="6319422" algn="l"/>
                <a:tab pos="6969652" algn="l"/>
                <a:tab pos="7619882" algn="l"/>
                <a:tab pos="8270111" algn="l"/>
                <a:tab pos="8920341" algn="l"/>
                <a:tab pos="9570571" algn="l"/>
                <a:tab pos="10220801" algn="l"/>
                <a:tab pos="10871031" algn="l"/>
                <a:tab pos="11521261" algn="l"/>
                <a:tab pos="12171491" algn="l"/>
                <a:tab pos="12821720" algn="l"/>
                <a:tab pos="13471950" algn="l"/>
              </a:tabLst>
            </a:pPr>
            <a:r>
              <a:rPr lang="en-US" sz="2600">
                <a:cs typeface="Arial" charset="0"/>
              </a:rPr>
              <a:t>Develop an alternate vendor of high quality PbWO4</a:t>
            </a:r>
          </a:p>
        </p:txBody>
      </p:sp>
      <p:sp>
        <p:nvSpPr>
          <p:cNvPr id="17414" name="Rectangle 10"/>
          <p:cNvSpPr>
            <a:spLocks noChangeArrowheads="1"/>
          </p:cNvSpPr>
          <p:nvPr/>
        </p:nvSpPr>
        <p:spPr bwMode="auto">
          <a:xfrm>
            <a:off x="349957" y="7044267"/>
            <a:ext cx="10704124" cy="638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127998" tIns="66559" rIns="127998" bIns="66559"/>
          <a:lstStyle/>
          <a:p>
            <a:pPr marL="467353" indent="-467353">
              <a:lnSpc>
                <a:spcPct val="110000"/>
              </a:lnSpc>
              <a:spcBef>
                <a:spcPts val="569"/>
              </a:spcBef>
              <a:buClr>
                <a:srgbClr val="000000"/>
              </a:buClr>
              <a:buSzPct val="100000"/>
              <a:buFont typeface="Arial" charset="0"/>
              <a:buChar char="•"/>
              <a:tabLst>
                <a:tab pos="467353" algn="l"/>
                <a:tab pos="1117583" algn="l"/>
                <a:tab pos="1767813" algn="l"/>
                <a:tab pos="2418043" algn="l"/>
                <a:tab pos="3068273" algn="l"/>
                <a:tab pos="3718503" algn="l"/>
                <a:tab pos="4368732" algn="l"/>
                <a:tab pos="5018962" algn="l"/>
                <a:tab pos="5669192" algn="l"/>
                <a:tab pos="6319422" algn="l"/>
                <a:tab pos="6969652" algn="l"/>
                <a:tab pos="7619882" algn="l"/>
                <a:tab pos="8270111" algn="l"/>
                <a:tab pos="8920341" algn="l"/>
                <a:tab pos="9570571" algn="l"/>
                <a:tab pos="10220801" algn="l"/>
                <a:tab pos="10871031" algn="l"/>
                <a:tab pos="11521261" algn="l"/>
                <a:tab pos="12171491" algn="l"/>
                <a:tab pos="12821720" algn="l"/>
                <a:tab pos="13471950" algn="l"/>
              </a:tabLst>
            </a:pPr>
            <a:r>
              <a:rPr lang="en-US" sz="2600">
                <a:cs typeface="Arial" charset="0"/>
              </a:rPr>
              <a:t>Explore the limits of PbWO4 crystal quality from existing vendors </a:t>
            </a:r>
          </a:p>
        </p:txBody>
      </p:sp>
      <p:sp>
        <p:nvSpPr>
          <p:cNvPr id="17415" name="Rectangle 10"/>
          <p:cNvSpPr>
            <a:spLocks noChangeArrowheads="1"/>
          </p:cNvSpPr>
          <p:nvPr/>
        </p:nvSpPr>
        <p:spPr bwMode="auto">
          <a:xfrm>
            <a:off x="650241" y="7723859"/>
            <a:ext cx="11440161" cy="946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127998" tIns="66559" rIns="127998" bIns="66559"/>
          <a:lstStyle/>
          <a:p>
            <a:pPr marL="467353" indent="-467353">
              <a:lnSpc>
                <a:spcPct val="110000"/>
              </a:lnSpc>
              <a:spcBef>
                <a:spcPts val="569"/>
              </a:spcBef>
              <a:buClr>
                <a:srgbClr val="000000"/>
              </a:buClr>
              <a:buSzPct val="100000"/>
              <a:buFont typeface="Courier New" charset="0"/>
              <a:buChar char="o"/>
              <a:tabLst>
                <a:tab pos="467353" algn="l"/>
                <a:tab pos="1117583" algn="l"/>
                <a:tab pos="1767813" algn="l"/>
                <a:tab pos="2418043" algn="l"/>
                <a:tab pos="3068273" algn="l"/>
                <a:tab pos="3718503" algn="l"/>
                <a:tab pos="4368732" algn="l"/>
                <a:tab pos="5018962" algn="l"/>
                <a:tab pos="5669192" algn="l"/>
                <a:tab pos="6319422" algn="l"/>
                <a:tab pos="6969652" algn="l"/>
                <a:tab pos="7619882" algn="l"/>
                <a:tab pos="8270111" algn="l"/>
                <a:tab pos="8920341" algn="l"/>
                <a:tab pos="9570571" algn="l"/>
                <a:tab pos="10220801" algn="l"/>
                <a:tab pos="10871031" algn="l"/>
                <a:tab pos="11521261" algn="l"/>
                <a:tab pos="12171491" algn="l"/>
                <a:tab pos="12821720" algn="l"/>
                <a:tab pos="13471950" algn="l"/>
              </a:tabLst>
            </a:pPr>
            <a:r>
              <a:rPr lang="en-US" sz="2300">
                <a:cs typeface="Arial" charset="0"/>
              </a:rPr>
              <a:t>Requirements on PbWO4 light output and radiation hardness may have an impact on the stability of the production process and so the resulting crystal quality</a:t>
            </a:r>
          </a:p>
        </p:txBody>
      </p:sp>
      <p:sp>
        <p:nvSpPr>
          <p:cNvPr id="17416" name="Rectangle 10"/>
          <p:cNvSpPr>
            <a:spLocks noChangeArrowheads="1"/>
          </p:cNvSpPr>
          <p:nvPr/>
        </p:nvSpPr>
        <p:spPr bwMode="auto">
          <a:xfrm>
            <a:off x="650241" y="4384605"/>
            <a:ext cx="11765281" cy="1359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127998" tIns="66559" rIns="127998" bIns="66559"/>
          <a:lstStyle/>
          <a:p>
            <a:pPr marL="467353" indent="-467353">
              <a:lnSpc>
                <a:spcPct val="110000"/>
              </a:lnSpc>
              <a:spcBef>
                <a:spcPts val="569"/>
              </a:spcBef>
              <a:buClr>
                <a:srgbClr val="000000"/>
              </a:buClr>
              <a:buSzPct val="100000"/>
              <a:buFont typeface="Courier New" charset="0"/>
              <a:buChar char="o"/>
              <a:tabLst>
                <a:tab pos="467353" algn="l"/>
                <a:tab pos="1117583" algn="l"/>
                <a:tab pos="1767813" algn="l"/>
                <a:tab pos="2418043" algn="l"/>
                <a:tab pos="3068273" algn="l"/>
                <a:tab pos="3718503" algn="l"/>
                <a:tab pos="4368732" algn="l"/>
                <a:tab pos="5018962" algn="l"/>
                <a:tab pos="5669192" algn="l"/>
                <a:tab pos="6319422" algn="l"/>
                <a:tab pos="6969652" algn="l"/>
                <a:tab pos="7619882" algn="l"/>
                <a:tab pos="8270111" algn="l"/>
                <a:tab pos="8920341" algn="l"/>
                <a:tab pos="9570571" algn="l"/>
                <a:tab pos="10220801" algn="l"/>
                <a:tab pos="10871031" algn="l"/>
                <a:tab pos="11521261" algn="l"/>
                <a:tab pos="12171491" algn="l"/>
                <a:tab pos="12821720" algn="l"/>
                <a:tab pos="13471950" algn="l"/>
              </a:tabLst>
            </a:pPr>
            <a:r>
              <a:rPr lang="en-US" sz="2300">
                <a:cs typeface="Arial" charset="0"/>
              </a:rPr>
              <a:t>Crytur/Czech Republic uses the Czochralski crystal growing method and has access to the same raw material that was used by BTCP including sensible details on the growing process</a:t>
            </a:r>
          </a:p>
        </p:txBody>
      </p:sp>
      <p:sp>
        <p:nvSpPr>
          <p:cNvPr id="17417" name="Rectangle 10"/>
          <p:cNvSpPr>
            <a:spLocks noChangeArrowheads="1"/>
          </p:cNvSpPr>
          <p:nvPr/>
        </p:nvSpPr>
        <p:spPr bwMode="auto">
          <a:xfrm>
            <a:off x="914401" y="2449690"/>
            <a:ext cx="11006666" cy="898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127998" tIns="66559" rIns="127998" bIns="66559"/>
          <a:lstStyle/>
          <a:p>
            <a:pPr marL="467353" indent="-467353">
              <a:lnSpc>
                <a:spcPct val="110000"/>
              </a:lnSpc>
              <a:spcBef>
                <a:spcPts val="569"/>
              </a:spcBef>
              <a:buClr>
                <a:srgbClr val="000000"/>
              </a:buClr>
              <a:buSzPct val="100000"/>
              <a:buFont typeface="Courier New" charset="0"/>
              <a:buChar char="o"/>
              <a:tabLst>
                <a:tab pos="467353" algn="l"/>
                <a:tab pos="1117583" algn="l"/>
                <a:tab pos="1767813" algn="l"/>
                <a:tab pos="2418043" algn="l"/>
                <a:tab pos="3068273" algn="l"/>
                <a:tab pos="3718503" algn="l"/>
                <a:tab pos="4368732" algn="l"/>
                <a:tab pos="5018962" algn="l"/>
                <a:tab pos="5669192" algn="l"/>
                <a:tab pos="6319422" algn="l"/>
                <a:tab pos="6969652" algn="l"/>
                <a:tab pos="7619882" algn="l"/>
                <a:tab pos="8270111" algn="l"/>
                <a:tab pos="8920341" algn="l"/>
                <a:tab pos="9570571" algn="l"/>
                <a:tab pos="10220801" algn="l"/>
                <a:tab pos="10871031" algn="l"/>
                <a:tab pos="11521261" algn="l"/>
                <a:tab pos="12171491" algn="l"/>
                <a:tab pos="12821720" algn="l"/>
                <a:tab pos="13471950" algn="l"/>
              </a:tabLst>
            </a:pPr>
            <a:r>
              <a:rPr lang="en-US" sz="2300">
                <a:cs typeface="Arial" charset="0"/>
              </a:rPr>
              <a:t>Developing a PbWO4 crystal of high quality that can be produced in large quantities by a vendor will also be of interest to a broad community</a:t>
            </a:r>
          </a:p>
        </p:txBody>
      </p:sp>
      <p:sp>
        <p:nvSpPr>
          <p:cNvPr id="17418" name="Rectangle 10"/>
          <p:cNvSpPr>
            <a:spLocks noChangeArrowheads="1"/>
          </p:cNvSpPr>
          <p:nvPr/>
        </p:nvSpPr>
        <p:spPr bwMode="auto">
          <a:xfrm>
            <a:off x="277708" y="1393050"/>
            <a:ext cx="12137813" cy="1009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127998" tIns="66559" rIns="127998" bIns="66559"/>
          <a:lstStyle/>
          <a:p>
            <a:pPr>
              <a:lnSpc>
                <a:spcPct val="110000"/>
              </a:lnSpc>
              <a:spcBef>
                <a:spcPts val="569"/>
              </a:spcBef>
              <a:buClr>
                <a:srgbClr val="000000"/>
              </a:buClr>
              <a:buSzPct val="100000"/>
              <a:tabLst>
                <a:tab pos="467353" algn="l"/>
                <a:tab pos="1117583" algn="l"/>
                <a:tab pos="1767813" algn="l"/>
                <a:tab pos="2418043" algn="l"/>
                <a:tab pos="3068273" algn="l"/>
                <a:tab pos="3718503" algn="l"/>
                <a:tab pos="4368732" algn="l"/>
                <a:tab pos="5018962" algn="l"/>
                <a:tab pos="5669192" algn="l"/>
                <a:tab pos="6319422" algn="l"/>
                <a:tab pos="6969652" algn="l"/>
                <a:tab pos="7619882" algn="l"/>
                <a:tab pos="8270111" algn="l"/>
                <a:tab pos="8920341" algn="l"/>
                <a:tab pos="9570571" algn="l"/>
                <a:tab pos="10220801" algn="l"/>
                <a:tab pos="10871031" algn="l"/>
                <a:tab pos="11521261" algn="l"/>
                <a:tab pos="12171491" algn="l"/>
                <a:tab pos="12821720" algn="l"/>
                <a:tab pos="13471950" algn="l"/>
              </a:tabLst>
            </a:pPr>
            <a:r>
              <a:rPr lang="en-US" sz="2800">
                <a:cs typeface="Arial" charset="0"/>
              </a:rPr>
              <a:t>Identify what would need to be done to be able to build a </a:t>
            </a:r>
            <a:r>
              <a:rPr lang="en-US" sz="2800" i="1">
                <a:cs typeface="Arial" charset="0"/>
              </a:rPr>
              <a:t>PbWO4-based inner end cap calorimeter</a:t>
            </a:r>
            <a:r>
              <a:rPr lang="en-US" sz="2800">
                <a:cs typeface="Arial" charset="0"/>
              </a:rPr>
              <a:t> exploring the limits of PbWO4 crystal quality</a:t>
            </a:r>
          </a:p>
        </p:txBody>
      </p:sp>
      <p:sp>
        <p:nvSpPr>
          <p:cNvPr id="17419" name="Rectangle 10"/>
          <p:cNvSpPr>
            <a:spLocks noChangeArrowheads="1"/>
          </p:cNvSpPr>
          <p:nvPr/>
        </p:nvSpPr>
        <p:spPr bwMode="auto">
          <a:xfrm>
            <a:off x="650241" y="5743787"/>
            <a:ext cx="11765281" cy="9460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127998" tIns="66559" rIns="127998" bIns="66559"/>
          <a:lstStyle/>
          <a:p>
            <a:pPr marL="467353" indent="-467353">
              <a:lnSpc>
                <a:spcPct val="110000"/>
              </a:lnSpc>
              <a:spcBef>
                <a:spcPts val="569"/>
              </a:spcBef>
              <a:buClr>
                <a:srgbClr val="000000"/>
              </a:buClr>
              <a:buSzPct val="100000"/>
              <a:buFont typeface="Courier New" charset="0"/>
              <a:buChar char="o"/>
              <a:tabLst>
                <a:tab pos="467353" algn="l"/>
                <a:tab pos="1117583" algn="l"/>
                <a:tab pos="1767813" algn="l"/>
                <a:tab pos="2418043" algn="l"/>
                <a:tab pos="3068273" algn="l"/>
                <a:tab pos="3718503" algn="l"/>
                <a:tab pos="4368732" algn="l"/>
                <a:tab pos="5018962" algn="l"/>
                <a:tab pos="5669192" algn="l"/>
                <a:tab pos="6319422" algn="l"/>
                <a:tab pos="6969652" algn="l"/>
                <a:tab pos="7619882" algn="l"/>
                <a:tab pos="8270111" algn="l"/>
                <a:tab pos="8920341" algn="l"/>
                <a:tab pos="9570571" algn="l"/>
                <a:tab pos="10220801" algn="l"/>
                <a:tab pos="10871031" algn="l"/>
                <a:tab pos="11521261" algn="l"/>
                <a:tab pos="12171491" algn="l"/>
                <a:tab pos="12821720" algn="l"/>
                <a:tab pos="13471950" algn="l"/>
              </a:tabLst>
            </a:pPr>
            <a:r>
              <a:rPr lang="en-US" sz="2300">
                <a:cs typeface="Arial" charset="0"/>
              </a:rPr>
              <a:t>Close collaboration with Crytur will be important to ensure that crystals will be produced to the required specifications</a:t>
            </a:r>
          </a:p>
        </p:txBody>
      </p:sp>
      <p:sp>
        <p:nvSpPr>
          <p:cNvPr id="17420" name="Rectangle 10"/>
          <p:cNvSpPr>
            <a:spLocks noChangeArrowheads="1"/>
          </p:cNvSpPr>
          <p:nvPr/>
        </p:nvSpPr>
        <p:spPr bwMode="auto">
          <a:xfrm>
            <a:off x="650241" y="8669867"/>
            <a:ext cx="11440161" cy="866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127998" tIns="66559" rIns="127998" bIns="66559"/>
          <a:lstStyle/>
          <a:p>
            <a:pPr marL="467353" indent="-467353">
              <a:lnSpc>
                <a:spcPct val="110000"/>
              </a:lnSpc>
              <a:spcBef>
                <a:spcPts val="569"/>
              </a:spcBef>
              <a:buClr>
                <a:srgbClr val="000000"/>
              </a:buClr>
              <a:buSzPct val="100000"/>
              <a:buFont typeface="Courier New" charset="0"/>
              <a:buChar char="o"/>
              <a:tabLst>
                <a:tab pos="467353" algn="l"/>
                <a:tab pos="1117583" algn="l"/>
                <a:tab pos="1767813" algn="l"/>
                <a:tab pos="2418043" algn="l"/>
                <a:tab pos="3068273" algn="l"/>
                <a:tab pos="3718503" algn="l"/>
                <a:tab pos="4368732" algn="l"/>
                <a:tab pos="5018962" algn="l"/>
                <a:tab pos="5669192" algn="l"/>
                <a:tab pos="6319422" algn="l"/>
                <a:tab pos="6969652" algn="l"/>
                <a:tab pos="7619882" algn="l"/>
                <a:tab pos="8270111" algn="l"/>
                <a:tab pos="8920341" algn="l"/>
                <a:tab pos="9570571" algn="l"/>
                <a:tab pos="10220801" algn="l"/>
                <a:tab pos="10871031" algn="l"/>
                <a:tab pos="11521261" algn="l"/>
                <a:tab pos="12171491" algn="l"/>
                <a:tab pos="12821720" algn="l"/>
                <a:tab pos="13471950" algn="l"/>
              </a:tabLst>
            </a:pPr>
            <a:r>
              <a:rPr lang="en-US" sz="2600">
                <a:cs typeface="Arial" charset="0"/>
              </a:rPr>
              <a:t> </a:t>
            </a:r>
            <a:r>
              <a:rPr lang="en-US" sz="2300">
                <a:cs typeface="Arial" charset="0"/>
              </a:rPr>
              <a:t>Close collaboration with SICCAS will be important to explore what is possible in terms of crystal quality</a:t>
            </a:r>
          </a:p>
        </p:txBody>
      </p:sp>
    </p:spTree>
    <p:extLst>
      <p:ext uri="{BB962C8B-B14F-4D97-AF65-F5344CB8AC3E}">
        <p14:creationId xmlns:p14="http://schemas.microsoft.com/office/powerpoint/2010/main" val="3563752006"/>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2"/>
          <p:cNvSpPr txBox="1">
            <a:spLocks noChangeArrowheads="1"/>
          </p:cNvSpPr>
          <p:nvPr/>
        </p:nvSpPr>
        <p:spPr bwMode="auto">
          <a:xfrm>
            <a:off x="0" y="0"/>
            <a:ext cx="8994987" cy="1183076"/>
          </a:xfrm>
          <a:prstGeom prst="rect">
            <a:avLst/>
          </a:prstGeom>
          <a:solidFill>
            <a:srgbClr val="96FCB6"/>
          </a:solidFill>
          <a:ln w="9525">
            <a:noFill/>
            <a:miter lim="800000"/>
            <a:headEnd/>
            <a:tailEnd/>
          </a:ln>
        </p:spPr>
        <p:txBody>
          <a:bodyPr lIns="129863" tIns="64933" rIns="129863" bIns="64933" anchor="ctr"/>
          <a:lstStyle/>
          <a:p>
            <a:pPr>
              <a:spcBef>
                <a:spcPts val="1067"/>
              </a:spcBef>
              <a:buClr>
                <a:srgbClr val="000000"/>
              </a:buClr>
              <a:buSzPct val="100000"/>
              <a:defRPr/>
            </a:pPr>
            <a:endParaRPr lang="en-US" sz="4000" b="1" dirty="0">
              <a:solidFill>
                <a:schemeClr val="tx1"/>
              </a:solidFill>
              <a:effectLst>
                <a:outerShdw blurRad="38100" dist="38100" dir="2700000" algn="tl">
                  <a:srgbClr val="000000">
                    <a:alpha val="43137"/>
                  </a:srgbClr>
                </a:outerShdw>
              </a:effectLst>
              <a:latin typeface="Comic Sans MS" pitchFamily="66" charset="0"/>
              <a:ea typeface="ＭＳ Ｐゴシック" pitchFamily="-107" charset="-128"/>
              <a:cs typeface="ＭＳ Ｐゴシック" pitchFamily="-107" charset="-128"/>
            </a:endParaRPr>
          </a:p>
        </p:txBody>
      </p:sp>
      <p:sp>
        <p:nvSpPr>
          <p:cNvPr id="13" name="Rectangle 2"/>
          <p:cNvSpPr txBox="1">
            <a:spLocks noChangeArrowheads="1"/>
          </p:cNvSpPr>
          <p:nvPr/>
        </p:nvSpPr>
        <p:spPr bwMode="auto">
          <a:xfrm>
            <a:off x="0" y="0"/>
            <a:ext cx="8994987" cy="1183076"/>
          </a:xfrm>
          <a:prstGeom prst="rect">
            <a:avLst/>
          </a:prstGeom>
          <a:noFill/>
          <a:ln w="9525">
            <a:noFill/>
            <a:miter lim="800000"/>
            <a:headEnd/>
            <a:tailEnd/>
          </a:ln>
        </p:spPr>
        <p:txBody>
          <a:bodyPr lIns="129863" tIns="64933" rIns="129863" bIns="64933" anchor="ctr"/>
          <a:lstStyle/>
          <a:p>
            <a:pPr>
              <a:spcBef>
                <a:spcPts val="1067"/>
              </a:spcBef>
              <a:buClr>
                <a:srgbClr val="000000"/>
              </a:buClr>
              <a:buSzPct val="100000"/>
            </a:pPr>
            <a:r>
              <a:rPr lang="en-US" sz="4000" b="1">
                <a:solidFill>
                  <a:schemeClr val="tx1"/>
                </a:solidFill>
                <a:effectLst>
                  <a:outerShdw blurRad="38100" dist="38100" dir="2700000" algn="tl">
                    <a:srgbClr val="DDDDDD"/>
                  </a:outerShdw>
                </a:effectLst>
                <a:latin typeface="Comic Sans MS" charset="0"/>
                <a:cs typeface="ＭＳ Ｐゴシック" charset="0"/>
              </a:rPr>
              <a:t>Specific R&amp;D tasks</a:t>
            </a:r>
          </a:p>
        </p:txBody>
      </p:sp>
      <p:sp>
        <p:nvSpPr>
          <p:cNvPr id="19460" name="Rectangle 10"/>
          <p:cNvSpPr>
            <a:spLocks noChangeArrowheads="1"/>
          </p:cNvSpPr>
          <p:nvPr/>
        </p:nvSpPr>
        <p:spPr bwMode="auto">
          <a:xfrm>
            <a:off x="216747" y="1408854"/>
            <a:ext cx="4443307" cy="618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127998" tIns="66559" rIns="127998" bIns="66559"/>
          <a:lstStyle/>
          <a:p>
            <a:pPr marL="467353" indent="-467353">
              <a:lnSpc>
                <a:spcPct val="110000"/>
              </a:lnSpc>
              <a:spcBef>
                <a:spcPts val="569"/>
              </a:spcBef>
              <a:buClr>
                <a:srgbClr val="000000"/>
              </a:buClr>
              <a:buSzPct val="100000"/>
              <a:buFont typeface="Arial" charset="0"/>
              <a:buChar char="•"/>
              <a:tabLst>
                <a:tab pos="467353" algn="l"/>
                <a:tab pos="1117583" algn="l"/>
                <a:tab pos="1767813" algn="l"/>
                <a:tab pos="2418043" algn="l"/>
                <a:tab pos="3068273" algn="l"/>
                <a:tab pos="3718503" algn="l"/>
                <a:tab pos="4368732" algn="l"/>
                <a:tab pos="5018962" algn="l"/>
                <a:tab pos="5669192" algn="l"/>
                <a:tab pos="6319422" algn="l"/>
                <a:tab pos="6969652" algn="l"/>
                <a:tab pos="7619882" algn="l"/>
                <a:tab pos="8270111" algn="l"/>
                <a:tab pos="8920341" algn="l"/>
                <a:tab pos="9570571" algn="l"/>
                <a:tab pos="10220801" algn="l"/>
                <a:tab pos="10871031" algn="l"/>
                <a:tab pos="11521261" algn="l"/>
                <a:tab pos="12171491" algn="l"/>
                <a:tab pos="12821720" algn="l"/>
                <a:tab pos="13471950" algn="l"/>
              </a:tabLst>
            </a:pPr>
            <a:r>
              <a:rPr lang="en-US" sz="2600">
                <a:cs typeface="Arial" charset="0"/>
              </a:rPr>
              <a:t>Simulation Studies</a:t>
            </a:r>
          </a:p>
        </p:txBody>
      </p:sp>
      <p:sp>
        <p:nvSpPr>
          <p:cNvPr id="19461" name="Rectangle 10"/>
          <p:cNvSpPr>
            <a:spLocks noChangeArrowheads="1"/>
          </p:cNvSpPr>
          <p:nvPr/>
        </p:nvSpPr>
        <p:spPr bwMode="auto">
          <a:xfrm>
            <a:off x="216747" y="2709334"/>
            <a:ext cx="12354560" cy="708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127998" tIns="66559" rIns="127998" bIns="66559"/>
          <a:lstStyle/>
          <a:p>
            <a:pPr marL="467353" indent="-467353">
              <a:lnSpc>
                <a:spcPct val="110000"/>
              </a:lnSpc>
              <a:spcBef>
                <a:spcPts val="569"/>
              </a:spcBef>
              <a:buClr>
                <a:srgbClr val="000000"/>
              </a:buClr>
              <a:buSzPct val="100000"/>
              <a:buFont typeface="Arial" charset="0"/>
              <a:buChar char="•"/>
              <a:tabLst>
                <a:tab pos="467353" algn="l"/>
                <a:tab pos="1117583" algn="l"/>
                <a:tab pos="1767813" algn="l"/>
                <a:tab pos="2418043" algn="l"/>
                <a:tab pos="3068273" algn="l"/>
                <a:tab pos="3718503" algn="l"/>
                <a:tab pos="4368732" algn="l"/>
                <a:tab pos="5018962" algn="l"/>
                <a:tab pos="5669192" algn="l"/>
                <a:tab pos="6319422" algn="l"/>
                <a:tab pos="6969652" algn="l"/>
                <a:tab pos="7619882" algn="l"/>
                <a:tab pos="8270111" algn="l"/>
                <a:tab pos="8920341" algn="l"/>
                <a:tab pos="9570571" algn="l"/>
                <a:tab pos="10220801" algn="l"/>
                <a:tab pos="10871031" algn="l"/>
                <a:tab pos="11521261" algn="l"/>
                <a:tab pos="12171491" algn="l"/>
                <a:tab pos="12821720" algn="l"/>
                <a:tab pos="13471950" algn="l"/>
              </a:tabLst>
            </a:pPr>
            <a:r>
              <a:rPr lang="en-US" sz="2600">
                <a:cs typeface="Arial" charset="0"/>
              </a:rPr>
              <a:t>Evaluation of crystal quality – light output</a:t>
            </a:r>
          </a:p>
        </p:txBody>
      </p:sp>
      <p:sp>
        <p:nvSpPr>
          <p:cNvPr id="19462" name="Rectangle 10"/>
          <p:cNvSpPr>
            <a:spLocks noChangeArrowheads="1"/>
          </p:cNvSpPr>
          <p:nvPr/>
        </p:nvSpPr>
        <p:spPr bwMode="auto">
          <a:xfrm>
            <a:off x="650240" y="5635413"/>
            <a:ext cx="5310293" cy="616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127998" tIns="66559" rIns="127998" bIns="66559"/>
          <a:lstStyle/>
          <a:p>
            <a:pPr marL="467353" indent="-467353">
              <a:lnSpc>
                <a:spcPct val="110000"/>
              </a:lnSpc>
              <a:spcBef>
                <a:spcPts val="569"/>
              </a:spcBef>
              <a:buClr>
                <a:srgbClr val="000000"/>
              </a:buClr>
              <a:buSzPct val="100000"/>
              <a:buFont typeface="Courier New" charset="0"/>
              <a:buChar char="o"/>
              <a:tabLst>
                <a:tab pos="467353" algn="l"/>
                <a:tab pos="1117583" algn="l"/>
                <a:tab pos="1767813" algn="l"/>
                <a:tab pos="2418043" algn="l"/>
                <a:tab pos="3068273" algn="l"/>
                <a:tab pos="3718503" algn="l"/>
                <a:tab pos="4368732" algn="l"/>
                <a:tab pos="5018962" algn="l"/>
                <a:tab pos="5669192" algn="l"/>
                <a:tab pos="6319422" algn="l"/>
                <a:tab pos="6969652" algn="l"/>
                <a:tab pos="7619882" algn="l"/>
                <a:tab pos="8270111" algn="l"/>
                <a:tab pos="8920341" algn="l"/>
                <a:tab pos="9570571" algn="l"/>
                <a:tab pos="10220801" algn="l"/>
                <a:tab pos="10871031" algn="l"/>
                <a:tab pos="11521261" algn="l"/>
                <a:tab pos="12171491" algn="l"/>
                <a:tab pos="12821720" algn="l"/>
                <a:tab pos="13471950" algn="l"/>
              </a:tabLst>
            </a:pPr>
            <a:r>
              <a:rPr lang="en-US" sz="2300">
                <a:cs typeface="Arial" charset="0"/>
              </a:rPr>
              <a:t>Gamma ray radiation studies</a:t>
            </a:r>
          </a:p>
        </p:txBody>
      </p:sp>
      <p:pic>
        <p:nvPicPr>
          <p:cNvPr id="1946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16605" y="4632961"/>
            <a:ext cx="6364676" cy="3887893"/>
          </a:xfrm>
          <a:prstGeom prst="rect">
            <a:avLst/>
          </a:prstGeom>
          <a:noFill/>
          <a:ln>
            <a:noFill/>
          </a:ln>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9464" name="Rectangle 10"/>
          <p:cNvSpPr>
            <a:spLocks noChangeArrowheads="1"/>
          </p:cNvSpPr>
          <p:nvPr/>
        </p:nvSpPr>
        <p:spPr bwMode="auto">
          <a:xfrm>
            <a:off x="650240" y="6357903"/>
            <a:ext cx="4768427" cy="618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127998" tIns="66559" rIns="127998" bIns="66559"/>
          <a:lstStyle/>
          <a:p>
            <a:pPr marL="467353" indent="-467353">
              <a:lnSpc>
                <a:spcPct val="110000"/>
              </a:lnSpc>
              <a:spcBef>
                <a:spcPts val="569"/>
              </a:spcBef>
              <a:buClr>
                <a:srgbClr val="000000"/>
              </a:buClr>
              <a:buSzPct val="100000"/>
              <a:buFont typeface="Courier New" charset="0"/>
              <a:buChar char="o"/>
              <a:tabLst>
                <a:tab pos="467353" algn="l"/>
                <a:tab pos="1117583" algn="l"/>
                <a:tab pos="1767813" algn="l"/>
                <a:tab pos="2418043" algn="l"/>
                <a:tab pos="3068273" algn="l"/>
                <a:tab pos="3718503" algn="l"/>
                <a:tab pos="4368732" algn="l"/>
                <a:tab pos="5018962" algn="l"/>
                <a:tab pos="5669192" algn="l"/>
                <a:tab pos="6319422" algn="l"/>
                <a:tab pos="6969652" algn="l"/>
                <a:tab pos="7619882" algn="l"/>
                <a:tab pos="8270111" algn="l"/>
                <a:tab pos="8920341" algn="l"/>
                <a:tab pos="9570571" algn="l"/>
                <a:tab pos="10220801" algn="l"/>
                <a:tab pos="10871031" algn="l"/>
                <a:tab pos="11521261" algn="l"/>
                <a:tab pos="12171491" algn="l"/>
                <a:tab pos="12821720" algn="l"/>
                <a:tab pos="13471950" algn="l"/>
              </a:tabLst>
            </a:pPr>
            <a:r>
              <a:rPr lang="en-US" sz="2300">
                <a:cs typeface="Arial" charset="0"/>
              </a:rPr>
              <a:t>Hadron damage studies</a:t>
            </a:r>
          </a:p>
        </p:txBody>
      </p:sp>
      <p:sp>
        <p:nvSpPr>
          <p:cNvPr id="19465" name="Rectangle 10"/>
          <p:cNvSpPr>
            <a:spLocks noChangeArrowheads="1"/>
          </p:cNvSpPr>
          <p:nvPr/>
        </p:nvSpPr>
        <p:spPr bwMode="auto">
          <a:xfrm>
            <a:off x="650240" y="7116516"/>
            <a:ext cx="4768427" cy="618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127998" tIns="66559" rIns="127998" bIns="66559"/>
          <a:lstStyle/>
          <a:p>
            <a:pPr marL="467353" indent="-467353">
              <a:lnSpc>
                <a:spcPct val="110000"/>
              </a:lnSpc>
              <a:spcBef>
                <a:spcPts val="569"/>
              </a:spcBef>
              <a:buClr>
                <a:srgbClr val="000000"/>
              </a:buClr>
              <a:buSzPct val="100000"/>
              <a:buFont typeface="Courier New" charset="0"/>
              <a:buChar char="o"/>
              <a:tabLst>
                <a:tab pos="467353" algn="l"/>
                <a:tab pos="1117583" algn="l"/>
                <a:tab pos="1767813" algn="l"/>
                <a:tab pos="2418043" algn="l"/>
                <a:tab pos="3068273" algn="l"/>
                <a:tab pos="3718503" algn="l"/>
                <a:tab pos="4368732" algn="l"/>
                <a:tab pos="5018962" algn="l"/>
                <a:tab pos="5669192" algn="l"/>
                <a:tab pos="6319422" algn="l"/>
                <a:tab pos="6969652" algn="l"/>
                <a:tab pos="7619882" algn="l"/>
                <a:tab pos="8270111" algn="l"/>
                <a:tab pos="8920341" algn="l"/>
                <a:tab pos="9570571" algn="l"/>
                <a:tab pos="10220801" algn="l"/>
                <a:tab pos="10871031" algn="l"/>
                <a:tab pos="11521261" algn="l"/>
                <a:tab pos="12171491" algn="l"/>
                <a:tab pos="12821720" algn="l"/>
                <a:tab pos="13471950" algn="l"/>
              </a:tabLst>
            </a:pPr>
            <a:r>
              <a:rPr lang="en-US" sz="2300">
                <a:cs typeface="Arial" charset="0"/>
              </a:rPr>
              <a:t>Neutron damage studies</a:t>
            </a:r>
          </a:p>
        </p:txBody>
      </p:sp>
      <p:sp>
        <p:nvSpPr>
          <p:cNvPr id="19466" name="Rectangle 10"/>
          <p:cNvSpPr>
            <a:spLocks noChangeArrowheads="1"/>
          </p:cNvSpPr>
          <p:nvPr/>
        </p:nvSpPr>
        <p:spPr bwMode="auto">
          <a:xfrm>
            <a:off x="216746" y="8701475"/>
            <a:ext cx="10333850" cy="469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127998" tIns="66559" rIns="127998" bIns="66559"/>
          <a:lstStyle/>
          <a:p>
            <a:pPr marL="467353" indent="-467353">
              <a:lnSpc>
                <a:spcPct val="110000"/>
              </a:lnSpc>
              <a:spcBef>
                <a:spcPts val="569"/>
              </a:spcBef>
              <a:buClr>
                <a:srgbClr val="000000"/>
              </a:buClr>
              <a:buSzPct val="100000"/>
              <a:buFont typeface="Arial" charset="0"/>
              <a:buChar char="•"/>
              <a:tabLst>
                <a:tab pos="467353" algn="l"/>
                <a:tab pos="1117583" algn="l"/>
                <a:tab pos="1767813" algn="l"/>
                <a:tab pos="2418043" algn="l"/>
                <a:tab pos="3068273" algn="l"/>
                <a:tab pos="3718503" algn="l"/>
                <a:tab pos="4368732" algn="l"/>
                <a:tab pos="5018962" algn="l"/>
                <a:tab pos="5669192" algn="l"/>
                <a:tab pos="6319422" algn="l"/>
                <a:tab pos="6969652" algn="l"/>
                <a:tab pos="7619882" algn="l"/>
                <a:tab pos="8270111" algn="l"/>
                <a:tab pos="8920341" algn="l"/>
                <a:tab pos="9570571" algn="l"/>
                <a:tab pos="10220801" algn="l"/>
                <a:tab pos="10871031" algn="l"/>
                <a:tab pos="11521261" algn="l"/>
                <a:tab pos="12171491" algn="l"/>
                <a:tab pos="12821720" algn="l"/>
                <a:tab pos="13471950" algn="l"/>
              </a:tabLst>
            </a:pPr>
            <a:r>
              <a:rPr lang="en-US" sz="2600">
                <a:cs typeface="Arial" charset="0"/>
              </a:rPr>
              <a:t>Further studies planned: construction and testing of a prototype</a:t>
            </a:r>
          </a:p>
        </p:txBody>
      </p:sp>
      <p:sp>
        <p:nvSpPr>
          <p:cNvPr id="19467" name="Rectangle 10"/>
          <p:cNvSpPr>
            <a:spLocks noChangeArrowheads="1"/>
          </p:cNvSpPr>
          <p:nvPr/>
        </p:nvSpPr>
        <p:spPr bwMode="auto">
          <a:xfrm>
            <a:off x="661529" y="1950721"/>
            <a:ext cx="9850684" cy="618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127998" tIns="66559" rIns="127998" bIns="66559"/>
          <a:lstStyle/>
          <a:p>
            <a:pPr marL="467353" indent="-467353">
              <a:lnSpc>
                <a:spcPct val="110000"/>
              </a:lnSpc>
              <a:spcBef>
                <a:spcPts val="569"/>
              </a:spcBef>
              <a:buClr>
                <a:srgbClr val="000000"/>
              </a:buClr>
              <a:buSzPct val="100000"/>
              <a:buFont typeface="Courier New" charset="0"/>
              <a:buChar char="o"/>
              <a:tabLst>
                <a:tab pos="467353" algn="l"/>
                <a:tab pos="1117583" algn="l"/>
                <a:tab pos="1767813" algn="l"/>
                <a:tab pos="2418043" algn="l"/>
                <a:tab pos="3068273" algn="l"/>
                <a:tab pos="3718503" algn="l"/>
                <a:tab pos="4368732" algn="l"/>
                <a:tab pos="5018962" algn="l"/>
                <a:tab pos="5669192" algn="l"/>
                <a:tab pos="6319422" algn="l"/>
                <a:tab pos="6969652" algn="l"/>
                <a:tab pos="7619882" algn="l"/>
                <a:tab pos="8270111" algn="l"/>
                <a:tab pos="8920341" algn="l"/>
                <a:tab pos="9570571" algn="l"/>
                <a:tab pos="10220801" algn="l"/>
                <a:tab pos="10871031" algn="l"/>
                <a:tab pos="11521261" algn="l"/>
                <a:tab pos="12171491" algn="l"/>
                <a:tab pos="12821720" algn="l"/>
                <a:tab pos="13471950" algn="l"/>
              </a:tabLst>
            </a:pPr>
            <a:r>
              <a:rPr lang="en-US" sz="2300">
                <a:cs typeface="Arial" charset="0"/>
              </a:rPr>
              <a:t>Radiation dose estimate for the inner end cap calorimeter</a:t>
            </a:r>
          </a:p>
        </p:txBody>
      </p:sp>
      <p:sp>
        <p:nvSpPr>
          <p:cNvPr id="19468" name="Rectangle 10"/>
          <p:cNvSpPr>
            <a:spLocks noChangeArrowheads="1"/>
          </p:cNvSpPr>
          <p:nvPr/>
        </p:nvSpPr>
        <p:spPr bwMode="auto">
          <a:xfrm>
            <a:off x="650240" y="3901440"/>
            <a:ext cx="12131041" cy="607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127998" tIns="66559" rIns="127998" bIns="66559"/>
          <a:lstStyle/>
          <a:p>
            <a:pPr marL="467353" indent="-467353">
              <a:lnSpc>
                <a:spcPct val="110000"/>
              </a:lnSpc>
              <a:spcBef>
                <a:spcPts val="569"/>
              </a:spcBef>
              <a:buClr>
                <a:srgbClr val="000000"/>
              </a:buClr>
              <a:buSzPct val="100000"/>
              <a:buFont typeface="Courier New" charset="0"/>
              <a:buChar char="o"/>
              <a:tabLst>
                <a:tab pos="467353" algn="l"/>
                <a:tab pos="1117583" algn="l"/>
                <a:tab pos="1767813" algn="l"/>
                <a:tab pos="2418043" algn="l"/>
                <a:tab pos="3068273" algn="l"/>
                <a:tab pos="3718503" algn="l"/>
                <a:tab pos="4368732" algn="l"/>
                <a:tab pos="5018962" algn="l"/>
                <a:tab pos="5669192" algn="l"/>
                <a:tab pos="6319422" algn="l"/>
                <a:tab pos="6969652" algn="l"/>
                <a:tab pos="7619882" algn="l"/>
                <a:tab pos="8270111" algn="l"/>
                <a:tab pos="8920341" algn="l"/>
                <a:tab pos="9570571" algn="l"/>
                <a:tab pos="10220801" algn="l"/>
                <a:tab pos="10871031" algn="l"/>
                <a:tab pos="11521261" algn="l"/>
                <a:tab pos="12171491" algn="l"/>
                <a:tab pos="12821720" algn="l"/>
                <a:tab pos="13471950" algn="l"/>
              </a:tabLst>
            </a:pPr>
            <a:r>
              <a:rPr lang="en-US" sz="2300">
                <a:cs typeface="Arial" charset="0"/>
              </a:rPr>
              <a:t>Explore possible improvements to and alternative ways of light collection, e.g., SiPMs </a:t>
            </a:r>
          </a:p>
        </p:txBody>
      </p:sp>
      <p:sp>
        <p:nvSpPr>
          <p:cNvPr id="19469" name="Rectangle 10"/>
          <p:cNvSpPr>
            <a:spLocks noChangeArrowheads="1"/>
          </p:cNvSpPr>
          <p:nvPr/>
        </p:nvSpPr>
        <p:spPr bwMode="auto">
          <a:xfrm>
            <a:off x="688623" y="3307645"/>
            <a:ext cx="9861973" cy="593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127998" tIns="66559" rIns="127998" bIns="66559"/>
          <a:lstStyle/>
          <a:p>
            <a:pPr marL="467353" indent="-467353">
              <a:lnSpc>
                <a:spcPct val="110000"/>
              </a:lnSpc>
              <a:spcBef>
                <a:spcPts val="569"/>
              </a:spcBef>
              <a:buClr>
                <a:srgbClr val="000000"/>
              </a:buClr>
              <a:buSzPct val="100000"/>
              <a:buFont typeface="Courier New" charset="0"/>
              <a:buChar char="o"/>
              <a:tabLst>
                <a:tab pos="467353" algn="l"/>
                <a:tab pos="1117583" algn="l"/>
                <a:tab pos="1767813" algn="l"/>
                <a:tab pos="2418043" algn="l"/>
                <a:tab pos="3068273" algn="l"/>
                <a:tab pos="3718503" algn="l"/>
                <a:tab pos="4368732" algn="l"/>
                <a:tab pos="5018962" algn="l"/>
                <a:tab pos="5669192" algn="l"/>
                <a:tab pos="6319422" algn="l"/>
                <a:tab pos="6969652" algn="l"/>
                <a:tab pos="7619882" algn="l"/>
                <a:tab pos="8270111" algn="l"/>
                <a:tab pos="8920341" algn="l"/>
                <a:tab pos="9570571" algn="l"/>
                <a:tab pos="10220801" algn="l"/>
                <a:tab pos="10871031" algn="l"/>
                <a:tab pos="11521261" algn="l"/>
                <a:tab pos="12171491" algn="l"/>
                <a:tab pos="12821720" algn="l"/>
                <a:tab pos="13471950" algn="l"/>
              </a:tabLst>
            </a:pPr>
            <a:r>
              <a:rPr lang="en-US" sz="2300">
                <a:cs typeface="Arial" charset="0"/>
              </a:rPr>
              <a:t>Measurements of light yield, optical transmission, uniformity</a:t>
            </a:r>
          </a:p>
        </p:txBody>
      </p:sp>
      <p:sp>
        <p:nvSpPr>
          <p:cNvPr id="19470" name="Rectangle 10"/>
          <p:cNvSpPr>
            <a:spLocks noChangeArrowheads="1"/>
          </p:cNvSpPr>
          <p:nvPr/>
        </p:nvSpPr>
        <p:spPr bwMode="auto">
          <a:xfrm>
            <a:off x="266418" y="4985174"/>
            <a:ext cx="6669476" cy="6818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127998" tIns="66559" rIns="127998" bIns="66559"/>
          <a:lstStyle/>
          <a:p>
            <a:pPr marL="467353" indent="-467353">
              <a:lnSpc>
                <a:spcPct val="110000"/>
              </a:lnSpc>
              <a:spcBef>
                <a:spcPts val="569"/>
              </a:spcBef>
              <a:buClr>
                <a:srgbClr val="000000"/>
              </a:buClr>
              <a:buSzPct val="100000"/>
              <a:buFont typeface="Arial" charset="0"/>
              <a:buChar char="•"/>
              <a:tabLst>
                <a:tab pos="467353" algn="l"/>
                <a:tab pos="1117583" algn="l"/>
                <a:tab pos="1767813" algn="l"/>
                <a:tab pos="2418043" algn="l"/>
                <a:tab pos="3068273" algn="l"/>
                <a:tab pos="3718503" algn="l"/>
                <a:tab pos="4368732" algn="l"/>
                <a:tab pos="5018962" algn="l"/>
                <a:tab pos="5669192" algn="l"/>
                <a:tab pos="6319422" algn="l"/>
                <a:tab pos="6969652" algn="l"/>
                <a:tab pos="7619882" algn="l"/>
                <a:tab pos="8270111" algn="l"/>
                <a:tab pos="8920341" algn="l"/>
                <a:tab pos="9570571" algn="l"/>
                <a:tab pos="10220801" algn="l"/>
                <a:tab pos="10871031" algn="l"/>
                <a:tab pos="11521261" algn="l"/>
                <a:tab pos="12171491" algn="l"/>
                <a:tab pos="12821720" algn="l"/>
                <a:tab pos="13471950" algn="l"/>
              </a:tabLst>
            </a:pPr>
            <a:r>
              <a:rPr lang="en-US" sz="2600">
                <a:cs typeface="Arial" charset="0"/>
              </a:rPr>
              <a:t>Evaluation of crystal radiation hardness</a:t>
            </a:r>
          </a:p>
        </p:txBody>
      </p:sp>
    </p:spTree>
    <p:extLst>
      <p:ext uri="{BB962C8B-B14F-4D97-AF65-F5344CB8AC3E}">
        <p14:creationId xmlns:p14="http://schemas.microsoft.com/office/powerpoint/2010/main" val="4289921724"/>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2"/>
          <p:cNvSpPr txBox="1">
            <a:spLocks noChangeArrowheads="1"/>
          </p:cNvSpPr>
          <p:nvPr/>
        </p:nvSpPr>
        <p:spPr bwMode="auto">
          <a:xfrm>
            <a:off x="0" y="0"/>
            <a:ext cx="8994987" cy="1183076"/>
          </a:xfrm>
          <a:prstGeom prst="rect">
            <a:avLst/>
          </a:prstGeom>
          <a:solidFill>
            <a:srgbClr val="96FCB6"/>
          </a:solidFill>
          <a:ln w="9525">
            <a:noFill/>
            <a:miter lim="800000"/>
            <a:headEnd/>
            <a:tailEnd/>
          </a:ln>
        </p:spPr>
        <p:txBody>
          <a:bodyPr lIns="129863" tIns="64933" rIns="129863" bIns="64933" anchor="ctr"/>
          <a:lstStyle/>
          <a:p>
            <a:pPr>
              <a:spcBef>
                <a:spcPts val="1067"/>
              </a:spcBef>
              <a:buClr>
                <a:srgbClr val="000000"/>
              </a:buClr>
              <a:buSzPct val="100000"/>
              <a:defRPr/>
            </a:pPr>
            <a:endParaRPr lang="en-US" sz="4000" b="1" dirty="0">
              <a:solidFill>
                <a:schemeClr val="tx1"/>
              </a:solidFill>
              <a:effectLst>
                <a:outerShdw blurRad="38100" dist="38100" dir="2700000" algn="tl">
                  <a:srgbClr val="000000">
                    <a:alpha val="43137"/>
                  </a:srgbClr>
                </a:outerShdw>
              </a:effectLst>
              <a:latin typeface="Comic Sans MS" pitchFamily="66" charset="0"/>
              <a:ea typeface="ＭＳ Ｐゴシック" pitchFamily="-107" charset="-128"/>
              <a:cs typeface="ＭＳ Ｐゴシック" pitchFamily="-107" charset="-128"/>
            </a:endParaRPr>
          </a:p>
        </p:txBody>
      </p:sp>
      <p:sp>
        <p:nvSpPr>
          <p:cNvPr id="13" name="Rectangle 2"/>
          <p:cNvSpPr txBox="1">
            <a:spLocks noChangeArrowheads="1"/>
          </p:cNvSpPr>
          <p:nvPr/>
        </p:nvSpPr>
        <p:spPr bwMode="auto">
          <a:xfrm>
            <a:off x="0" y="0"/>
            <a:ext cx="8994987" cy="1183076"/>
          </a:xfrm>
          <a:prstGeom prst="rect">
            <a:avLst/>
          </a:prstGeom>
          <a:noFill/>
          <a:ln w="9525">
            <a:noFill/>
            <a:miter lim="800000"/>
            <a:headEnd/>
            <a:tailEnd/>
          </a:ln>
        </p:spPr>
        <p:txBody>
          <a:bodyPr lIns="129863" tIns="64933" rIns="129863" bIns="64933" anchor="ctr"/>
          <a:lstStyle/>
          <a:p>
            <a:pPr>
              <a:spcBef>
                <a:spcPts val="1067"/>
              </a:spcBef>
              <a:buClr>
                <a:srgbClr val="000000"/>
              </a:buClr>
              <a:buSzPct val="100000"/>
            </a:pPr>
            <a:r>
              <a:rPr lang="en-US" sz="4000" b="1">
                <a:solidFill>
                  <a:schemeClr val="tx1"/>
                </a:solidFill>
                <a:effectLst>
                  <a:outerShdw blurRad="38100" dist="38100" dir="2700000" algn="tl">
                    <a:srgbClr val="DDDDDD"/>
                  </a:outerShdw>
                </a:effectLst>
                <a:latin typeface="Comic Sans MS" charset="0"/>
                <a:cs typeface="ＭＳ Ｐゴシック" charset="0"/>
              </a:rPr>
              <a:t>Timeline and Responsibilities</a:t>
            </a:r>
          </a:p>
        </p:txBody>
      </p:sp>
      <p:pic>
        <p:nvPicPr>
          <p:cNvPr id="21508"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25120" y="1408853"/>
            <a:ext cx="11704320" cy="36485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9" name="Picture 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059094" y="5283200"/>
            <a:ext cx="9130453" cy="4145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10" name="TextBox 6"/>
          <p:cNvSpPr txBox="1">
            <a:spLocks noChangeArrowheads="1"/>
          </p:cNvSpPr>
          <p:nvPr/>
        </p:nvSpPr>
        <p:spPr bwMode="auto">
          <a:xfrm>
            <a:off x="9169400" y="1295400"/>
            <a:ext cx="3352800" cy="685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30046" tIns="65023" rIns="130046" bIns="65023">
            <a:spAutoFit/>
          </a:bodyPr>
          <a:lstStyle/>
          <a:p>
            <a:r>
              <a:rPr lang="en-US" sz="3600" dirty="0">
                <a:solidFill>
                  <a:schemeClr val="tx1"/>
                </a:solidFill>
              </a:rPr>
              <a:t>Year 1= FY 2015</a:t>
            </a:r>
          </a:p>
        </p:txBody>
      </p:sp>
    </p:spTree>
    <p:extLst>
      <p:ext uri="{BB962C8B-B14F-4D97-AF65-F5344CB8AC3E}">
        <p14:creationId xmlns:p14="http://schemas.microsoft.com/office/powerpoint/2010/main" val="2710737468"/>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406400" y="838200"/>
            <a:ext cx="8578873" cy="1793310"/>
          </a:xfrm>
          <a:prstGeom prst="rect">
            <a:avLst/>
          </a:prstGeom>
          <a:noFill/>
        </p:spPr>
        <p:txBody>
          <a:bodyPr wrap="none" lIns="130046" tIns="65023" rIns="130046" bIns="65023" rtlCol="0">
            <a:spAutoFit/>
          </a:bodyPr>
          <a:lstStyle/>
          <a:p>
            <a:pPr algn="l"/>
            <a:r>
              <a:rPr lang="en-US" sz="1800" dirty="0" smtClean="0">
                <a:latin typeface="Chalkboard SE Regular"/>
                <a:cs typeface="Chalkboard SE Regular"/>
              </a:rPr>
              <a:t>PWO-crystals hard to get</a:t>
            </a:r>
          </a:p>
          <a:p>
            <a:pPr algn="l">
              <a:buClr>
                <a:srgbClr val="0000FF"/>
              </a:buClr>
            </a:pPr>
            <a:r>
              <a:rPr lang="en-US" sz="1800" dirty="0" smtClean="0">
                <a:latin typeface="Chalkboard SE Regular"/>
                <a:cs typeface="Chalkboard SE Regular"/>
                <a:sym typeface="Wingdings"/>
              </a:rPr>
              <a:t>test alternative calorimeters performance</a:t>
            </a:r>
          </a:p>
          <a:p>
            <a:pPr marL="650229" lvl="1" algn="l">
              <a:buClr>
                <a:srgbClr val="0000FF"/>
              </a:buClr>
            </a:pPr>
            <a:r>
              <a:rPr lang="en-US" sz="1800" dirty="0" smtClean="0">
                <a:latin typeface="Chalkboard SE Regular"/>
                <a:cs typeface="Chalkboard SE Regular"/>
              </a:rPr>
              <a:t>lead</a:t>
            </a:r>
            <a:r>
              <a:rPr lang="en-US" sz="1800" dirty="0">
                <a:latin typeface="Chalkboard SE Regular"/>
                <a:cs typeface="Chalkboard SE Regular"/>
              </a:rPr>
              <a:t>-glass: 5.95% / </a:t>
            </a:r>
            <a:r>
              <a:rPr lang="en-US" sz="1800" dirty="0" smtClean="0">
                <a:latin typeface="Chalkboard SE Regular"/>
                <a:cs typeface="Chalkboard SE Regular"/>
              </a:rPr>
              <a:t>√E </a:t>
            </a:r>
            <a:r>
              <a:rPr lang="en-US" sz="1800" dirty="0">
                <a:latin typeface="Chalkboard SE Regular"/>
                <a:cs typeface="Chalkboard SE Regular"/>
              </a:rPr>
              <a:t>+ 0.76% (based on </a:t>
            </a:r>
            <a:r>
              <a:rPr lang="en-US" sz="1800" dirty="0" smtClean="0">
                <a:latin typeface="Chalkboard SE Regular"/>
                <a:cs typeface="Chalkboard SE Regular"/>
              </a:rPr>
              <a:t>current PHENIX performance)</a:t>
            </a:r>
            <a:endParaRPr lang="en-US" sz="1800" dirty="0">
              <a:latin typeface="Chalkboard SE Regular"/>
              <a:cs typeface="Chalkboard SE Regular"/>
            </a:endParaRPr>
          </a:p>
          <a:p>
            <a:pPr marL="650229" lvl="1" algn="l">
              <a:buClr>
                <a:srgbClr val="0000FF"/>
              </a:buClr>
            </a:pPr>
            <a:r>
              <a:rPr lang="pl-PL" sz="1800" dirty="0" smtClean="0">
                <a:latin typeface="Chalkboard SE Regular"/>
                <a:cs typeface="Chalkboard SE Regular"/>
              </a:rPr>
              <a:t>tungsten </a:t>
            </a:r>
            <a:r>
              <a:rPr lang="pl-PL" sz="1800" dirty="0" err="1" smtClean="0">
                <a:latin typeface="Chalkboard SE Regular"/>
                <a:cs typeface="Chalkboard SE Regular"/>
              </a:rPr>
              <a:t>powder</a:t>
            </a:r>
            <a:r>
              <a:rPr lang="pl-PL" sz="1800" dirty="0" smtClean="0">
                <a:latin typeface="Chalkboard SE Regular"/>
                <a:cs typeface="Chalkboard SE Regular"/>
              </a:rPr>
              <a:t> </a:t>
            </a:r>
            <a:r>
              <a:rPr lang="pl-PL" sz="1800" dirty="0" err="1" smtClean="0">
                <a:latin typeface="Chalkboard SE Regular"/>
                <a:cs typeface="Chalkboard SE Regular"/>
              </a:rPr>
              <a:t>ala</a:t>
            </a:r>
            <a:r>
              <a:rPr lang="pl-PL" sz="1800" dirty="0" smtClean="0">
                <a:latin typeface="Chalkboard SE Regular"/>
                <a:cs typeface="Chalkboard SE Regular"/>
              </a:rPr>
              <a:t> FEMC: </a:t>
            </a:r>
            <a:r>
              <a:rPr lang="pl-PL" sz="1800" dirty="0">
                <a:latin typeface="Chalkboard SE Regular"/>
                <a:cs typeface="Chalkboard SE Regular"/>
              </a:rPr>
              <a:t>9.7% / </a:t>
            </a:r>
            <a:r>
              <a:rPr lang="en-US" sz="1800" dirty="0">
                <a:latin typeface="Chalkboard SE Regular"/>
                <a:cs typeface="Chalkboard SE Regular"/>
              </a:rPr>
              <a:t>√E</a:t>
            </a:r>
            <a:r>
              <a:rPr lang="pl-PL" sz="1800" dirty="0" smtClean="0">
                <a:latin typeface="Chalkboard SE Regular"/>
                <a:cs typeface="Chalkboard SE Regular"/>
              </a:rPr>
              <a:t> </a:t>
            </a:r>
            <a:r>
              <a:rPr lang="pl-PL" sz="1800" dirty="0">
                <a:latin typeface="Chalkboard SE Regular"/>
                <a:cs typeface="Chalkboard SE Regular"/>
              </a:rPr>
              <a:t>+ 1.4</a:t>
            </a:r>
            <a:r>
              <a:rPr lang="pl-PL" sz="1800" dirty="0" smtClean="0">
                <a:latin typeface="Chalkboard SE Regular"/>
                <a:cs typeface="Chalkboard SE Regular"/>
              </a:rPr>
              <a:t>%</a:t>
            </a:r>
          </a:p>
          <a:p>
            <a:pPr algn="l">
              <a:buClr>
                <a:srgbClr val="0000FF"/>
              </a:buClr>
            </a:pPr>
            <a:r>
              <a:rPr lang="en-US" sz="1800" dirty="0" smtClean="0">
                <a:latin typeface="Chalkboard SE Regular"/>
                <a:cs typeface="Chalkboard SE Regular"/>
              </a:rPr>
              <a:t>Q</a:t>
            </a:r>
            <a:r>
              <a:rPr lang="en-US" sz="1800" baseline="30000" dirty="0" smtClean="0">
                <a:latin typeface="Chalkboard SE Regular"/>
                <a:cs typeface="Chalkboard SE Regular"/>
              </a:rPr>
              <a:t>2</a:t>
            </a:r>
            <a:r>
              <a:rPr lang="en-US" sz="1800" dirty="0" smtClean="0">
                <a:latin typeface="Chalkboard SE Regular"/>
                <a:cs typeface="Chalkboard SE Regular"/>
              </a:rPr>
              <a:t> ~ 1 GEV </a:t>
            </a:r>
            <a:r>
              <a:rPr lang="en-US" sz="1800" dirty="0" smtClean="0">
                <a:latin typeface="Chalkboard SE Regular"/>
                <a:cs typeface="Chalkboard SE Regular"/>
                <a:sym typeface="Wingdings"/>
              </a:rPr>
              <a:t> lepton h &gt; -4 still excellent tracking resolution</a:t>
            </a:r>
          </a:p>
          <a:p>
            <a:pPr marL="650229" lvl="1" algn="l">
              <a:buClr>
                <a:srgbClr val="0000FF"/>
              </a:buClr>
            </a:pPr>
            <a:r>
              <a:rPr lang="en-US" sz="1800" dirty="0" smtClean="0">
                <a:latin typeface="Chalkboard SE Regular"/>
                <a:cs typeface="Chalkboard SE Regular"/>
                <a:sym typeface="Wingdings"/>
              </a:rPr>
              <a:t>main impact e/p </a:t>
            </a:r>
            <a:endParaRPr lang="en-US" sz="1800" dirty="0">
              <a:latin typeface="Chalkboard SE Regular"/>
              <a:cs typeface="Chalkboard SE Regular"/>
            </a:endParaRPr>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36853" y="6285653"/>
            <a:ext cx="3467947" cy="3467947"/>
          </a:xfrm>
          <a:prstGeom prst="rect">
            <a:avLst/>
          </a:prstGeom>
        </p:spPr>
      </p:pic>
      <p:sp>
        <p:nvSpPr>
          <p:cNvPr id="2" name="Title 1"/>
          <p:cNvSpPr>
            <a:spLocks noGrp="1"/>
          </p:cNvSpPr>
          <p:nvPr>
            <p:ph type="title"/>
          </p:nvPr>
        </p:nvSpPr>
        <p:spPr>
          <a:xfrm>
            <a:off x="4368800" y="-381000"/>
            <a:ext cx="7848600" cy="1497728"/>
          </a:xfrm>
        </p:spPr>
        <p:txBody>
          <a:bodyPr/>
          <a:lstStyle/>
          <a:p>
            <a:pPr algn="l"/>
            <a:r>
              <a:rPr lang="en-US" sz="3200" b="1" dirty="0" smtClean="0">
                <a:solidFill>
                  <a:srgbClr val="0000FF"/>
                </a:solidFill>
                <a:latin typeface="Chalkboard SE Regular"/>
                <a:cs typeface="Chalkboard SE Regular"/>
              </a:rPr>
              <a:t>Global Optimization of Detector/IR drives next phase of calorimeter R&amp;D. </a:t>
            </a:r>
            <a:endParaRPr lang="en-US" sz="3600" b="1" dirty="0">
              <a:solidFill>
                <a:srgbClr val="0000FF"/>
              </a:solidFill>
              <a:latin typeface="Chalkboard SE Regular"/>
              <a:cs typeface="Chalkboard SE Regular"/>
            </a:endParaRPr>
          </a:p>
        </p:txBody>
      </p:sp>
      <p:sp>
        <p:nvSpPr>
          <p:cNvPr id="5" name="Slide Number Placeholder 4"/>
          <p:cNvSpPr>
            <a:spLocks noGrp="1"/>
          </p:cNvSpPr>
          <p:nvPr>
            <p:ph type="sldNum" sz="quarter" idx="4294967295"/>
          </p:nvPr>
        </p:nvSpPr>
        <p:spPr>
          <a:xfrm>
            <a:off x="30103" y="9229796"/>
            <a:ext cx="866987" cy="523804"/>
          </a:xfrm>
          <a:prstGeom prst="rect">
            <a:avLst/>
          </a:prstGeom>
        </p:spPr>
        <p:txBody>
          <a:bodyPr lIns="130046" tIns="65023" rIns="130046" bIns="65023"/>
          <a:lstStyle/>
          <a:p>
            <a:endParaRPr lang="en-US" dirty="0"/>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98955" y="6285653"/>
            <a:ext cx="3467947" cy="3467947"/>
          </a:xfrm>
          <a:prstGeom prst="rect">
            <a:avLst/>
          </a:prstGeom>
        </p:spPr>
      </p:pic>
      <p:sp>
        <p:nvSpPr>
          <p:cNvPr id="10" name="TextBox 9"/>
          <p:cNvSpPr txBox="1"/>
          <p:nvPr/>
        </p:nvSpPr>
        <p:spPr>
          <a:xfrm>
            <a:off x="7869340" y="6487951"/>
            <a:ext cx="1081228" cy="392926"/>
          </a:xfrm>
          <a:prstGeom prst="rect">
            <a:avLst/>
          </a:prstGeom>
          <a:noFill/>
        </p:spPr>
        <p:txBody>
          <a:bodyPr wrap="none" lIns="130046" tIns="65023" rIns="130046" bIns="65023" rtlCol="0">
            <a:spAutoFit/>
          </a:bodyPr>
          <a:lstStyle/>
          <a:p>
            <a:r>
              <a:rPr lang="en-US" sz="1700" dirty="0"/>
              <a:t>lead glass</a:t>
            </a:r>
          </a:p>
        </p:txBody>
      </p:sp>
      <p:sp>
        <p:nvSpPr>
          <p:cNvPr id="11" name="TextBox 10"/>
          <p:cNvSpPr txBox="1"/>
          <p:nvPr/>
        </p:nvSpPr>
        <p:spPr>
          <a:xfrm>
            <a:off x="10130484" y="5982209"/>
            <a:ext cx="1763043" cy="392926"/>
          </a:xfrm>
          <a:prstGeom prst="rect">
            <a:avLst/>
          </a:prstGeom>
          <a:noFill/>
        </p:spPr>
        <p:txBody>
          <a:bodyPr wrap="none" lIns="130046" tIns="65023" rIns="130046" bIns="65023" rtlCol="0">
            <a:spAutoFit/>
          </a:bodyPr>
          <a:lstStyle/>
          <a:p>
            <a:r>
              <a:rPr lang="en-US" sz="1700" dirty="0"/>
              <a:t>tungsten powder </a:t>
            </a:r>
          </a:p>
        </p:txBody>
      </p:sp>
      <p:sp>
        <p:nvSpPr>
          <p:cNvPr id="12" name="Curved Right Arrow 11"/>
          <p:cNvSpPr/>
          <p:nvPr/>
        </p:nvSpPr>
        <p:spPr bwMode="auto">
          <a:xfrm>
            <a:off x="10042595" y="2746678"/>
            <a:ext cx="1029547" cy="343182"/>
          </a:xfrm>
          <a:prstGeom prst="curvedRightArrow">
            <a:avLst/>
          </a:prstGeom>
          <a:gradFill flip="none" rotWithShape="1">
            <a:gsLst>
              <a:gs pos="0">
                <a:schemeClr val="bg1"/>
              </a:gs>
              <a:gs pos="100000">
                <a:srgbClr val="FFFFFF"/>
              </a:gs>
              <a:gs pos="50000">
                <a:srgbClr val="FF66FF"/>
              </a:gs>
            </a:gsLst>
            <a:path path="circle">
              <a:fillToRect l="100000" t="100000"/>
            </a:path>
            <a:tileRect r="-100000" b="-100000"/>
          </a:gradFill>
          <a:ln w="9525" cap="flat" cmpd="sng" algn="ctr">
            <a:solidFill>
              <a:srgbClr val="FF00FF"/>
            </a:solidFill>
            <a:prstDash val="solid"/>
            <a:round/>
            <a:headEnd type="none" w="med" len="med"/>
            <a:tailEnd type="none" w="med" len="med"/>
          </a:ln>
          <a:effectLst>
            <a:glow rad="25400">
              <a:srgbClr val="FF00FF">
                <a:alpha val="75000"/>
              </a:srgbClr>
            </a:glow>
          </a:effectLst>
        </p:spPr>
        <p:txBody>
          <a:bodyPr vert="horz" wrap="square" lIns="130046" tIns="65023" rIns="130046" bIns="65023" numCol="1" rtlCol="0" anchor="t" anchorCtr="0" compatLnSpc="1">
            <a:prstTxWarp prst="textNoShape">
              <a:avLst/>
            </a:prstTxWarp>
          </a:bodyPr>
          <a:lstStyle/>
          <a:p>
            <a:pPr algn="l" defTabSz="1300460"/>
            <a:endParaRPr kumimoji="1" lang="en-US" sz="2600" b="1">
              <a:solidFill>
                <a:schemeClr val="tx1"/>
              </a:solidFill>
              <a:effectLst>
                <a:outerShdw blurRad="38100" dist="38100" dir="2700000" algn="tl">
                  <a:srgbClr val="000000">
                    <a:alpha val="43137"/>
                  </a:srgbClr>
                </a:outerShdw>
              </a:effectLst>
              <a:latin typeface="Comic Sans MS" charset="0"/>
              <a:ea typeface="ＭＳ Ｐゴシック" charset="-128"/>
              <a:cs typeface="ＭＳ Ｐゴシック" charset="-128"/>
            </a:endParaRPr>
          </a:p>
        </p:txBody>
      </p:sp>
      <p:sp>
        <p:nvSpPr>
          <p:cNvPr id="13" name="TextBox 12"/>
          <p:cNvSpPr txBox="1"/>
          <p:nvPr/>
        </p:nvSpPr>
        <p:spPr>
          <a:xfrm>
            <a:off x="8623920" y="2819400"/>
            <a:ext cx="3750766" cy="2901305"/>
          </a:xfrm>
          <a:prstGeom prst="rect">
            <a:avLst/>
          </a:prstGeom>
          <a:noFill/>
        </p:spPr>
        <p:txBody>
          <a:bodyPr wrap="none" lIns="130046" tIns="65023" rIns="130046" bIns="65023" rtlCol="0">
            <a:spAutoFit/>
          </a:bodyPr>
          <a:lstStyle/>
          <a:p>
            <a:r>
              <a:rPr lang="en-US" sz="3600" dirty="0" smtClean="0">
                <a:latin typeface="Chalkboard SE Regular"/>
                <a:cs typeface="Chalkboard SE Regular"/>
              </a:rPr>
              <a:t>e/p still looks </a:t>
            </a:r>
          </a:p>
          <a:p>
            <a:r>
              <a:rPr lang="en-US" sz="3600" dirty="0" smtClean="0">
                <a:latin typeface="Chalkboard SE Regular"/>
                <a:cs typeface="Chalkboard SE Regular"/>
              </a:rPr>
              <a:t>reasonable</a:t>
            </a:r>
          </a:p>
          <a:p>
            <a:pPr marL="406394" indent="-406394">
              <a:buFont typeface="Wingdings" charset="0"/>
              <a:buChar char="à"/>
            </a:pPr>
            <a:r>
              <a:rPr lang="en-US" sz="3600" dirty="0" smtClean="0">
                <a:latin typeface="Chalkboard SE Regular"/>
                <a:cs typeface="Chalkboard SE Regular"/>
                <a:sym typeface="Wingdings"/>
              </a:rPr>
              <a:t>more studies</a:t>
            </a:r>
          </a:p>
          <a:p>
            <a:pPr marL="406394" indent="-406394">
              <a:buFont typeface="Wingdings" charset="0"/>
              <a:buChar char="à"/>
            </a:pPr>
            <a:r>
              <a:rPr lang="en-US" sz="3600" dirty="0" err="1" smtClean="0">
                <a:latin typeface="Chalkboard SE Regular"/>
                <a:cs typeface="Chalkboard SE Regular"/>
                <a:sym typeface="Wingdings"/>
              </a:rPr>
              <a:t>Hcal</a:t>
            </a:r>
            <a:r>
              <a:rPr lang="en-US" sz="3600" dirty="0" smtClean="0">
                <a:latin typeface="Chalkboard SE Regular"/>
                <a:cs typeface="Chalkboard SE Regular"/>
                <a:sym typeface="Wingdings"/>
              </a:rPr>
              <a:t> will clean </a:t>
            </a:r>
          </a:p>
          <a:p>
            <a:r>
              <a:rPr lang="en-US" sz="3600" dirty="0">
                <a:latin typeface="Chalkboard SE Regular"/>
                <a:cs typeface="Chalkboard SE Regular"/>
                <a:sym typeface="Wingdings"/>
              </a:rPr>
              <a:t> </a:t>
            </a:r>
            <a:r>
              <a:rPr lang="en-US" sz="3600" dirty="0" smtClean="0">
                <a:latin typeface="Chalkboard SE Regular"/>
                <a:cs typeface="Chalkboard SE Regular"/>
                <a:sym typeface="Wingdings"/>
              </a:rPr>
              <a:t>  it up</a:t>
            </a:r>
            <a:endParaRPr lang="en-US" sz="3600" dirty="0">
              <a:latin typeface="Chalkboard SE Regular"/>
              <a:cs typeface="Chalkboard SE Regular"/>
            </a:endParaRPr>
          </a:p>
        </p:txBody>
      </p:sp>
      <p:grpSp>
        <p:nvGrpSpPr>
          <p:cNvPr id="15" name="Group 14"/>
          <p:cNvGrpSpPr/>
          <p:nvPr/>
        </p:nvGrpSpPr>
        <p:grpSpPr>
          <a:xfrm>
            <a:off x="164539" y="2646262"/>
            <a:ext cx="3316051" cy="2909824"/>
            <a:chOff x="115692" y="1860653"/>
            <a:chExt cx="2331598" cy="2045970"/>
          </a:xfrm>
        </p:grpSpPr>
        <p:pic>
          <p:nvPicPr>
            <p:cNvPr id="7" name="Picture 6"/>
            <p:cNvPicPr>
              <a:picLocks noChangeAspect="1"/>
            </p:cNvPicPr>
            <p:nvPr/>
          </p:nvPicPr>
          <p:blipFill rotWithShape="1">
            <a:blip r:embed="rId4">
              <a:extLst>
                <a:ext uri="{28A0092B-C50C-407E-A947-70E740481C1C}">
                  <a14:useLocalDpi xmlns:a14="http://schemas.microsoft.com/office/drawing/2010/main" val="0"/>
                </a:ext>
              </a:extLst>
            </a:blip>
            <a:srcRect l="66784"/>
            <a:stretch/>
          </p:blipFill>
          <p:spPr>
            <a:xfrm>
              <a:off x="294640" y="1860653"/>
              <a:ext cx="2152650" cy="2045970"/>
            </a:xfrm>
            <a:prstGeom prst="rect">
              <a:avLst/>
            </a:prstGeom>
          </p:spPr>
        </p:pic>
        <p:sp>
          <p:nvSpPr>
            <p:cNvPr id="14" name="TextBox 13"/>
            <p:cNvSpPr txBox="1"/>
            <p:nvPr/>
          </p:nvSpPr>
          <p:spPr>
            <a:xfrm rot="16200000">
              <a:off x="-190654" y="2502424"/>
              <a:ext cx="894019" cy="281327"/>
            </a:xfrm>
            <a:prstGeom prst="rect">
              <a:avLst/>
            </a:prstGeom>
            <a:noFill/>
          </p:spPr>
          <p:txBody>
            <a:bodyPr wrap="none" rtlCol="0">
              <a:spAutoFit/>
            </a:bodyPr>
            <a:lstStyle/>
            <a:p>
              <a:r>
                <a:rPr lang="en-US" sz="2000" dirty="0"/>
                <a:t>Q</a:t>
              </a:r>
              <a:r>
                <a:rPr lang="en-US" sz="2000" baseline="30000" dirty="0"/>
                <a:t>2</a:t>
              </a:r>
              <a:r>
                <a:rPr lang="en-US" sz="2000" dirty="0"/>
                <a:t> (GeV</a:t>
              </a:r>
              <a:r>
                <a:rPr lang="en-US" sz="2000" baseline="30000" dirty="0"/>
                <a:t>2</a:t>
              </a:r>
              <a:r>
                <a:rPr lang="en-US" sz="2000" dirty="0"/>
                <a:t>)</a:t>
              </a:r>
            </a:p>
          </p:txBody>
        </p:sp>
      </p:grpSp>
      <p:pic>
        <p:nvPicPr>
          <p:cNvPr id="16" name="Picture 15" descr="dp-vs-eta.gif"/>
          <p:cNvPicPr>
            <a:picLocks noChangeAspect="1"/>
          </p:cNvPicPr>
          <p:nvPr/>
        </p:nvPicPr>
        <p:blipFill>
          <a:blip r:embed="rId5"/>
          <a:stretch>
            <a:fillRect/>
          </a:stretch>
        </p:blipFill>
        <p:spPr>
          <a:xfrm>
            <a:off x="3618114" y="2700723"/>
            <a:ext cx="4437440" cy="2631246"/>
          </a:xfrm>
          <a:prstGeom prst="rect">
            <a:avLst/>
          </a:prstGeom>
        </p:spPr>
      </p:pic>
      <p:pic>
        <p:nvPicPr>
          <p:cNvPr id="17" name="Picture 16"/>
          <p:cNvPicPr/>
          <p:nvPr/>
        </p:nvPicPr>
        <p:blipFill>
          <a:blip r:embed="rId6">
            <a:extLst>
              <a:ext uri="{28A0092B-C50C-407E-A947-70E740481C1C}">
                <a14:useLocalDpi xmlns:a14="http://schemas.microsoft.com/office/drawing/2010/main" val="0"/>
              </a:ext>
            </a:extLst>
          </a:blip>
          <a:stretch>
            <a:fillRect/>
          </a:stretch>
        </p:blipFill>
        <p:spPr bwMode="auto">
          <a:xfrm>
            <a:off x="-14450" y="5585502"/>
            <a:ext cx="3121152" cy="3121152"/>
          </a:xfrm>
          <a:prstGeom prst="rect">
            <a:avLst/>
          </a:prstGeom>
          <a:noFill/>
          <a:ln>
            <a:noFill/>
          </a:ln>
        </p:spPr>
      </p:pic>
      <p:pic>
        <p:nvPicPr>
          <p:cNvPr id="18" name="Picture 17"/>
          <p:cNvPicPr/>
          <p:nvPr/>
        </p:nvPicPr>
        <p:blipFill>
          <a:blip r:embed="rId7">
            <a:extLst>
              <a:ext uri="{28A0092B-C50C-407E-A947-70E740481C1C}">
                <a14:useLocalDpi xmlns:a14="http://schemas.microsoft.com/office/drawing/2010/main" val="0"/>
              </a:ext>
            </a:extLst>
          </a:blip>
          <a:stretch>
            <a:fillRect/>
          </a:stretch>
        </p:blipFill>
        <p:spPr bwMode="auto">
          <a:xfrm>
            <a:off x="3080134" y="5575598"/>
            <a:ext cx="3121152" cy="3121152"/>
          </a:xfrm>
          <a:prstGeom prst="rect">
            <a:avLst/>
          </a:prstGeom>
          <a:noFill/>
          <a:ln>
            <a:noFill/>
          </a:ln>
        </p:spPr>
      </p:pic>
      <p:sp>
        <p:nvSpPr>
          <p:cNvPr id="19" name="TextBox 18"/>
          <p:cNvSpPr txBox="1"/>
          <p:nvPr/>
        </p:nvSpPr>
        <p:spPr>
          <a:xfrm>
            <a:off x="1343340" y="8727666"/>
            <a:ext cx="4072369" cy="623759"/>
          </a:xfrm>
          <a:prstGeom prst="rect">
            <a:avLst/>
          </a:prstGeom>
          <a:noFill/>
        </p:spPr>
        <p:txBody>
          <a:bodyPr wrap="none" lIns="130046" tIns="65023" rIns="130046" bIns="65023" rtlCol="0">
            <a:spAutoFit/>
          </a:bodyPr>
          <a:lstStyle/>
          <a:p>
            <a:r>
              <a:rPr lang="en-US" sz="3200" dirty="0" smtClean="0"/>
              <a:t>PWO-crystals </a:t>
            </a:r>
            <a:r>
              <a:rPr lang="en-US" sz="3200" dirty="0" err="1" smtClean="0"/>
              <a:t>ala</a:t>
            </a:r>
            <a:r>
              <a:rPr lang="en-US" sz="3200" dirty="0" smtClean="0"/>
              <a:t> CMS</a:t>
            </a:r>
            <a:endParaRPr lang="en-US" sz="3200" dirty="0"/>
          </a:p>
        </p:txBody>
      </p:sp>
    </p:spTree>
    <p:extLst>
      <p:ext uri="{BB962C8B-B14F-4D97-AF65-F5344CB8AC3E}">
        <p14:creationId xmlns:p14="http://schemas.microsoft.com/office/powerpoint/2010/main" val="320097513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0"/>
            <a:ext cx="13284200" cy="3724097"/>
          </a:xfrm>
          <a:prstGeom prst="rect">
            <a:avLst/>
          </a:prstGeom>
          <a:noFill/>
        </p:spPr>
        <p:txBody>
          <a:bodyPr wrap="square" rtlCol="0">
            <a:spAutoFit/>
          </a:bodyPr>
          <a:lstStyle/>
          <a:p>
            <a:r>
              <a:rPr lang="en-US" sz="3600" dirty="0" smtClean="0">
                <a:solidFill>
                  <a:srgbClr val="0000FF"/>
                </a:solidFill>
                <a:latin typeface="Chalkboard SE Regular"/>
                <a:cs typeface="Chalkboard SE Regular"/>
              </a:rPr>
              <a:t>Summary. Continued</a:t>
            </a:r>
            <a:r>
              <a:rPr lang="en-US" sz="3600" dirty="0" smtClean="0">
                <a:latin typeface="Chalkboard SE Regular"/>
                <a:cs typeface="Chalkboard SE Regular"/>
              </a:rPr>
              <a:t> and </a:t>
            </a:r>
            <a:r>
              <a:rPr lang="en-US" sz="3600" dirty="0" smtClean="0">
                <a:solidFill>
                  <a:srgbClr val="FF0000"/>
                </a:solidFill>
                <a:latin typeface="Chalkboard SE Regular"/>
                <a:cs typeface="Chalkboard SE Regular"/>
              </a:rPr>
              <a:t>Proposed New </a:t>
            </a:r>
            <a:r>
              <a:rPr lang="en-US" sz="3600" dirty="0" smtClean="0">
                <a:latin typeface="Chalkboard SE Regular"/>
                <a:cs typeface="Chalkboard SE Regular"/>
              </a:rPr>
              <a:t>R&amp;D:</a:t>
            </a:r>
            <a:endParaRPr lang="en-US" sz="3200" dirty="0" smtClean="0">
              <a:latin typeface="Chalkboard SE Regular"/>
              <a:cs typeface="Chalkboard SE Regular"/>
            </a:endParaRPr>
          </a:p>
          <a:p>
            <a:endParaRPr lang="en-US" sz="3200" dirty="0" smtClean="0">
              <a:latin typeface="Chalkboard SE Regular"/>
              <a:cs typeface="Chalkboard SE Regular"/>
            </a:endParaRPr>
          </a:p>
          <a:p>
            <a:pPr marL="571500" indent="-571500" algn="l">
              <a:buFont typeface="Arial"/>
              <a:buChar char="•"/>
            </a:pPr>
            <a:r>
              <a:rPr lang="en-US" sz="2400" dirty="0" smtClean="0">
                <a:solidFill>
                  <a:srgbClr val="0000FF"/>
                </a:solidFill>
                <a:latin typeface="Chalkboard SE Regular"/>
                <a:cs typeface="Chalkboard SE Regular"/>
              </a:rPr>
              <a:t>Monte Carlo Simulations: global detector optimization, tune MC with experimental data, instrumental effects, different parts of radiation environment will be future investigated. </a:t>
            </a:r>
          </a:p>
          <a:p>
            <a:pPr marL="571500" indent="-571500" algn="l">
              <a:buFont typeface="Arial"/>
              <a:buChar char="•"/>
            </a:pPr>
            <a:r>
              <a:rPr lang="en-US" sz="2400" dirty="0" smtClean="0">
                <a:solidFill>
                  <a:srgbClr val="0000FF"/>
                </a:solidFill>
                <a:latin typeface="Chalkboard SE Regular"/>
                <a:cs typeface="Chalkboard SE Regular"/>
              </a:rPr>
              <a:t>Crystals: BSO </a:t>
            </a:r>
            <a:r>
              <a:rPr lang="en-US" sz="2400" dirty="0" smtClean="0">
                <a:solidFill>
                  <a:srgbClr val="FF0000"/>
                </a:solidFill>
                <a:latin typeface="Chalkboard SE Regular"/>
                <a:cs typeface="Chalkboard SE Regular"/>
              </a:rPr>
              <a:t>and</a:t>
            </a:r>
            <a:r>
              <a:rPr lang="en-US" sz="2400" dirty="0" smtClean="0">
                <a:latin typeface="Chalkboard SE Regular"/>
                <a:cs typeface="Chalkboard SE Regular"/>
              </a:rPr>
              <a:t> </a:t>
            </a:r>
            <a:r>
              <a:rPr lang="en-US" sz="2400" dirty="0" smtClean="0">
                <a:solidFill>
                  <a:srgbClr val="FF0000"/>
                </a:solidFill>
                <a:latin typeface="Chalkboard SE Regular"/>
                <a:cs typeface="Chalkboard SE Regular"/>
              </a:rPr>
              <a:t>new PWO crystals from </a:t>
            </a:r>
            <a:r>
              <a:rPr lang="en-US" sz="2400" dirty="0" err="1" smtClean="0">
                <a:solidFill>
                  <a:srgbClr val="FF0000"/>
                </a:solidFill>
                <a:latin typeface="Chalkboard SE Regular"/>
                <a:cs typeface="Chalkboard SE Regular"/>
              </a:rPr>
              <a:t>Crytur</a:t>
            </a:r>
            <a:r>
              <a:rPr lang="en-US" sz="2400" dirty="0" smtClean="0">
                <a:solidFill>
                  <a:srgbClr val="FF0000"/>
                </a:solidFill>
                <a:latin typeface="Chalkboard SE Regular"/>
                <a:cs typeface="Chalkboard SE Regular"/>
              </a:rPr>
              <a:t> and SICCAS.</a:t>
            </a:r>
          </a:p>
          <a:p>
            <a:pPr marL="571500" indent="-571500" algn="l">
              <a:buFont typeface="Arial"/>
              <a:buChar char="•"/>
            </a:pPr>
            <a:r>
              <a:rPr lang="en-US" sz="2400" dirty="0" smtClean="0">
                <a:solidFill>
                  <a:srgbClr val="0000FF"/>
                </a:solidFill>
                <a:latin typeface="Chalkboard SE Regular"/>
                <a:cs typeface="Chalkboard SE Regular"/>
              </a:rPr>
              <a:t>Compact </a:t>
            </a:r>
            <a:r>
              <a:rPr lang="en-US" sz="2400" dirty="0">
                <a:solidFill>
                  <a:srgbClr val="0000FF"/>
                </a:solidFill>
                <a:latin typeface="Chalkboard SE Regular"/>
                <a:cs typeface="Chalkboard SE Regular"/>
              </a:rPr>
              <a:t>readout for </a:t>
            </a:r>
            <a:r>
              <a:rPr lang="en-US" sz="2400" dirty="0" smtClean="0">
                <a:solidFill>
                  <a:srgbClr val="0000FF"/>
                </a:solidFill>
                <a:latin typeface="Chalkboard SE Regular"/>
                <a:cs typeface="Chalkboard SE Regular"/>
              </a:rPr>
              <a:t>Central </a:t>
            </a:r>
            <a:r>
              <a:rPr lang="en-US" sz="2400" dirty="0">
                <a:solidFill>
                  <a:srgbClr val="0000FF"/>
                </a:solidFill>
                <a:latin typeface="Chalkboard SE Regular"/>
                <a:cs typeface="Chalkboard SE Regular"/>
              </a:rPr>
              <a:t>and </a:t>
            </a:r>
            <a:r>
              <a:rPr lang="en-US" sz="2400" dirty="0" smtClean="0">
                <a:solidFill>
                  <a:srgbClr val="0000FF"/>
                </a:solidFill>
                <a:latin typeface="Chalkboard SE Regular"/>
                <a:cs typeface="Chalkboard SE Regular"/>
              </a:rPr>
              <a:t>Forward </a:t>
            </a:r>
            <a:r>
              <a:rPr lang="en-US" sz="2400" dirty="0">
                <a:solidFill>
                  <a:srgbClr val="0000FF"/>
                </a:solidFill>
                <a:latin typeface="Chalkboard SE Regular"/>
                <a:cs typeface="Chalkboard SE Regular"/>
              </a:rPr>
              <a:t>EM </a:t>
            </a:r>
            <a:r>
              <a:rPr lang="en-US" sz="2400" dirty="0" smtClean="0">
                <a:solidFill>
                  <a:srgbClr val="0000FF"/>
                </a:solidFill>
                <a:latin typeface="Chalkboard SE Regular"/>
                <a:cs typeface="Chalkboard SE Regular"/>
              </a:rPr>
              <a:t>calorimeters.</a:t>
            </a:r>
          </a:p>
          <a:p>
            <a:pPr marL="571500" indent="-571500" algn="l">
              <a:buFont typeface="Arial"/>
              <a:buChar char="•"/>
            </a:pPr>
            <a:r>
              <a:rPr lang="en-US" sz="2400" dirty="0" smtClean="0">
                <a:solidFill>
                  <a:srgbClr val="FF0000"/>
                </a:solidFill>
                <a:latin typeface="Chalkboard SE Regular"/>
                <a:cs typeface="Chalkboard SE Regular"/>
              </a:rPr>
              <a:t>Sampling calorimeters for outgoing lepton region (BEMC).</a:t>
            </a:r>
          </a:p>
          <a:p>
            <a:pPr marL="571500" indent="-571500" algn="l">
              <a:buFont typeface="Arial"/>
              <a:buChar char="•"/>
            </a:pPr>
            <a:r>
              <a:rPr lang="en-US" sz="2400" dirty="0" smtClean="0">
                <a:solidFill>
                  <a:srgbClr val="FF0000"/>
                </a:solidFill>
                <a:latin typeface="Chalkboard SE Regular"/>
                <a:cs typeface="Chalkboard SE Regular"/>
              </a:rPr>
              <a:t>Radiation hardness tests of sensors and crystals.</a:t>
            </a:r>
          </a:p>
          <a:p>
            <a:pPr marL="571500" indent="-571500" algn="l">
              <a:buFont typeface="Arial"/>
              <a:buChar char="•"/>
            </a:pPr>
            <a:r>
              <a:rPr lang="en-US" sz="2400" dirty="0" smtClean="0">
                <a:solidFill>
                  <a:srgbClr val="FF0000"/>
                </a:solidFill>
                <a:latin typeface="Chalkboard SE Regular"/>
                <a:cs typeface="Chalkboard SE Regular"/>
              </a:rPr>
              <a:t>Test runs at </a:t>
            </a:r>
            <a:r>
              <a:rPr lang="en-US" sz="2400" dirty="0" smtClean="0">
                <a:solidFill>
                  <a:srgbClr val="3366FF"/>
                </a:solidFill>
                <a:latin typeface="Chalkboard SE Regular"/>
                <a:cs typeface="Chalkboard SE Regular"/>
              </a:rPr>
              <a:t>CERN</a:t>
            </a:r>
            <a:r>
              <a:rPr lang="en-US" sz="2400" dirty="0" smtClean="0">
                <a:solidFill>
                  <a:srgbClr val="FF0000"/>
                </a:solidFill>
                <a:latin typeface="Chalkboard SE Regular"/>
                <a:cs typeface="Chalkboard SE Regular"/>
              </a:rPr>
              <a:t> and FNAL. </a:t>
            </a:r>
            <a:endParaRPr lang="en-US" sz="2400" dirty="0">
              <a:solidFill>
                <a:srgbClr val="FF0000"/>
              </a:solidFill>
              <a:latin typeface="Chalkboard SE Regular"/>
              <a:cs typeface="Chalkboard SE Regular"/>
            </a:endParaRPr>
          </a:p>
        </p:txBody>
      </p:sp>
      <p:pic>
        <p:nvPicPr>
          <p:cNvPr id="3" name="Picture 2"/>
          <p:cNvPicPr>
            <a:picLocks noChangeAspect="1"/>
          </p:cNvPicPr>
          <p:nvPr/>
        </p:nvPicPr>
        <p:blipFill rotWithShape="1">
          <a:blip r:embed="rId2">
            <a:extLst>
              <a:ext uri="{28A0092B-C50C-407E-A947-70E740481C1C}">
                <a14:useLocalDpi xmlns:a14="http://schemas.microsoft.com/office/drawing/2010/main" val="0"/>
              </a:ext>
            </a:extLst>
          </a:blip>
          <a:srcRect l="17482" t="10608" r="15884"/>
          <a:stretch/>
        </p:blipFill>
        <p:spPr>
          <a:xfrm>
            <a:off x="482600" y="4191000"/>
            <a:ext cx="6776357" cy="4876800"/>
          </a:xfrm>
          <a:prstGeom prst="rect">
            <a:avLst/>
          </a:prstGeom>
        </p:spPr>
      </p:pic>
      <p:sp>
        <p:nvSpPr>
          <p:cNvPr id="2" name="TextBox 1"/>
          <p:cNvSpPr txBox="1"/>
          <p:nvPr/>
        </p:nvSpPr>
        <p:spPr>
          <a:xfrm>
            <a:off x="7569200" y="3886200"/>
            <a:ext cx="5551102" cy="1384995"/>
          </a:xfrm>
          <a:prstGeom prst="rect">
            <a:avLst/>
          </a:prstGeom>
          <a:noFill/>
        </p:spPr>
        <p:txBody>
          <a:bodyPr wrap="none" rtlCol="0">
            <a:spAutoFit/>
          </a:bodyPr>
          <a:lstStyle/>
          <a:p>
            <a:pPr algn="l"/>
            <a:r>
              <a:rPr lang="en-US" sz="2800" b="1" u="sng" dirty="0" smtClean="0">
                <a:solidFill>
                  <a:srgbClr val="0000FF"/>
                </a:solidFill>
                <a:latin typeface="Chalkboard SE Regular"/>
                <a:cs typeface="Chalkboard SE Regular"/>
              </a:rPr>
              <a:t>CEMC, FEMC</a:t>
            </a:r>
            <a:r>
              <a:rPr lang="en-US" sz="2800" dirty="0" smtClean="0">
                <a:latin typeface="Chalkboard SE Regular"/>
                <a:cs typeface="Chalkboard SE Regular"/>
              </a:rPr>
              <a:t> </a:t>
            </a:r>
            <a:r>
              <a:rPr lang="en-US" sz="2400" dirty="0" smtClean="0">
                <a:solidFill>
                  <a:srgbClr val="3366FF"/>
                </a:solidFill>
                <a:latin typeface="Chalkboard SE Regular"/>
                <a:cs typeface="Chalkboard SE Regular"/>
              </a:rPr>
              <a:t>(continue development)</a:t>
            </a:r>
          </a:p>
          <a:p>
            <a:pPr algn="l"/>
            <a:r>
              <a:rPr lang="en-US" sz="2800" dirty="0" smtClean="0">
                <a:solidFill>
                  <a:srgbClr val="3366FF"/>
                </a:solidFill>
                <a:latin typeface="Chalkboard SE Regular"/>
                <a:cs typeface="Chalkboard SE Regular"/>
              </a:rPr>
              <a:t>Compact Readout.</a:t>
            </a:r>
          </a:p>
          <a:p>
            <a:pPr algn="l"/>
            <a:r>
              <a:rPr lang="en-US" sz="2800" dirty="0" smtClean="0">
                <a:solidFill>
                  <a:srgbClr val="3366FF"/>
                </a:solidFill>
                <a:latin typeface="Chalkboard SE Regular"/>
                <a:cs typeface="Chalkboard SE Regular"/>
              </a:rPr>
              <a:t>Industrialization.</a:t>
            </a:r>
          </a:p>
        </p:txBody>
      </p:sp>
      <p:sp>
        <p:nvSpPr>
          <p:cNvPr id="5" name="TextBox 4"/>
          <p:cNvSpPr txBox="1"/>
          <p:nvPr/>
        </p:nvSpPr>
        <p:spPr>
          <a:xfrm>
            <a:off x="7645400" y="6553200"/>
            <a:ext cx="4244698" cy="2246769"/>
          </a:xfrm>
          <a:prstGeom prst="rect">
            <a:avLst/>
          </a:prstGeom>
          <a:noFill/>
        </p:spPr>
        <p:txBody>
          <a:bodyPr wrap="none" rtlCol="0">
            <a:spAutoFit/>
          </a:bodyPr>
          <a:lstStyle/>
          <a:p>
            <a:pPr algn="l"/>
            <a:r>
              <a:rPr lang="en-US" sz="2800" b="1" u="sng" dirty="0" smtClean="0">
                <a:solidFill>
                  <a:srgbClr val="FF0000"/>
                </a:solidFill>
                <a:latin typeface="Chalkboard SE Regular"/>
                <a:cs typeface="Chalkboard SE Regular"/>
              </a:rPr>
              <a:t>BEMC</a:t>
            </a:r>
            <a:r>
              <a:rPr lang="en-US" sz="2800" u="sng" dirty="0">
                <a:solidFill>
                  <a:srgbClr val="FF0000"/>
                </a:solidFill>
                <a:latin typeface="Chalkboard SE Regular"/>
                <a:cs typeface="Chalkboard SE Regular"/>
              </a:rPr>
              <a:t> </a:t>
            </a:r>
            <a:r>
              <a:rPr lang="en-US" sz="2800" u="sng" dirty="0" smtClean="0">
                <a:solidFill>
                  <a:srgbClr val="FF0000"/>
                </a:solidFill>
                <a:latin typeface="Chalkboard SE Regular"/>
                <a:cs typeface="Chalkboard SE Regular"/>
              </a:rPr>
              <a:t>(BHCAL):</a:t>
            </a:r>
          </a:p>
          <a:p>
            <a:pPr algn="l"/>
            <a:r>
              <a:rPr lang="en-US" sz="2800" dirty="0" smtClean="0">
                <a:solidFill>
                  <a:srgbClr val="FF0000"/>
                </a:solidFill>
                <a:latin typeface="Chalkboard SE Regular"/>
                <a:cs typeface="Chalkboard SE Regular"/>
              </a:rPr>
              <a:t>Develop and verify</a:t>
            </a:r>
          </a:p>
          <a:p>
            <a:pPr algn="l"/>
            <a:r>
              <a:rPr lang="en-US" sz="2800" dirty="0" smtClean="0">
                <a:solidFill>
                  <a:srgbClr val="FF0000"/>
                </a:solidFill>
                <a:latin typeface="Chalkboard SE Regular"/>
                <a:cs typeface="Chalkboard SE Regular"/>
              </a:rPr>
              <a:t>Concept of this system</a:t>
            </a:r>
          </a:p>
          <a:p>
            <a:pPr algn="l"/>
            <a:r>
              <a:rPr lang="en-US" sz="2800" dirty="0" smtClean="0">
                <a:solidFill>
                  <a:srgbClr val="FF0000"/>
                </a:solidFill>
                <a:latin typeface="Chalkboard SE Regular"/>
                <a:cs typeface="Chalkboard SE Regular"/>
              </a:rPr>
              <a:t>in FY15 - FY16 to the</a:t>
            </a:r>
          </a:p>
          <a:p>
            <a:pPr algn="l"/>
            <a:r>
              <a:rPr lang="en-US" sz="2800" dirty="0">
                <a:solidFill>
                  <a:srgbClr val="FF0000"/>
                </a:solidFill>
                <a:latin typeface="Chalkboard SE Regular"/>
                <a:cs typeface="Chalkboard SE Regular"/>
              </a:rPr>
              <a:t>l</a:t>
            </a:r>
            <a:r>
              <a:rPr lang="en-US" sz="2800" dirty="0" smtClean="0">
                <a:solidFill>
                  <a:srgbClr val="FF0000"/>
                </a:solidFill>
                <a:latin typeface="Chalkboard SE Regular"/>
                <a:cs typeface="Chalkboard SE Regular"/>
              </a:rPr>
              <a:t>evel of CEMC and FEMC.</a:t>
            </a:r>
            <a:endParaRPr lang="en-US" sz="2800" dirty="0">
              <a:solidFill>
                <a:srgbClr val="FF0000"/>
              </a:solidFill>
              <a:latin typeface="Chalkboard SE Regular"/>
              <a:cs typeface="Chalkboard SE Regular"/>
            </a:endParaRPr>
          </a:p>
        </p:txBody>
      </p:sp>
      <p:cxnSp>
        <p:nvCxnSpPr>
          <p:cNvPr id="7" name="Straight Arrow Connector 6"/>
          <p:cNvCxnSpPr/>
          <p:nvPr/>
        </p:nvCxnSpPr>
        <p:spPr bwMode="auto">
          <a:xfrm flipH="1">
            <a:off x="3606800" y="7620000"/>
            <a:ext cx="3975860" cy="186661"/>
          </a:xfrm>
          <a:prstGeom prst="straightConnector1">
            <a:avLst/>
          </a:prstGeom>
          <a:blipFill dpi="0" rotWithShape="0">
            <a:blip r:embed="rId3"/>
            <a:srcRect/>
            <a:tile tx="0" ty="0" sx="100000" sy="100000" flip="none" algn="tl"/>
          </a:blipFill>
          <a:ln w="50800" cap="flat" cmpd="sng" algn="ctr">
            <a:solidFill>
              <a:srgbClr val="FF0000"/>
            </a:solidFill>
            <a:prstDash val="solid"/>
            <a:round/>
            <a:headEnd type="none" w="med" len="med"/>
            <a:tailEnd type="arrow"/>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
        <p:nvSpPr>
          <p:cNvPr id="9" name="TextBox 8"/>
          <p:cNvSpPr txBox="1"/>
          <p:nvPr/>
        </p:nvSpPr>
        <p:spPr>
          <a:xfrm>
            <a:off x="2844800" y="4876800"/>
            <a:ext cx="1153005" cy="523220"/>
          </a:xfrm>
          <a:prstGeom prst="rect">
            <a:avLst/>
          </a:prstGeom>
          <a:noFill/>
        </p:spPr>
        <p:txBody>
          <a:bodyPr wrap="none" rtlCol="0">
            <a:spAutoFit/>
          </a:bodyPr>
          <a:lstStyle/>
          <a:p>
            <a:r>
              <a:rPr lang="en-US" sz="2800" dirty="0" smtClean="0">
                <a:solidFill>
                  <a:srgbClr val="3366FF"/>
                </a:solidFill>
              </a:rPr>
              <a:t>CEMC</a:t>
            </a:r>
            <a:endParaRPr lang="en-US" sz="2800" dirty="0">
              <a:solidFill>
                <a:srgbClr val="3366FF"/>
              </a:solidFill>
            </a:endParaRPr>
          </a:p>
        </p:txBody>
      </p:sp>
      <p:sp>
        <p:nvSpPr>
          <p:cNvPr id="10" name="TextBox 9"/>
          <p:cNvSpPr txBox="1"/>
          <p:nvPr/>
        </p:nvSpPr>
        <p:spPr>
          <a:xfrm>
            <a:off x="6197600" y="4724400"/>
            <a:ext cx="1067269" cy="523220"/>
          </a:xfrm>
          <a:prstGeom prst="rect">
            <a:avLst/>
          </a:prstGeom>
          <a:noFill/>
        </p:spPr>
        <p:txBody>
          <a:bodyPr wrap="none" rtlCol="0">
            <a:spAutoFit/>
          </a:bodyPr>
          <a:lstStyle/>
          <a:p>
            <a:r>
              <a:rPr lang="en-US" sz="2800" dirty="0" smtClean="0">
                <a:solidFill>
                  <a:srgbClr val="3366FF"/>
                </a:solidFill>
              </a:rPr>
              <a:t>FEMC</a:t>
            </a:r>
            <a:endParaRPr lang="en-US" sz="2800" dirty="0">
              <a:solidFill>
                <a:srgbClr val="3366FF"/>
              </a:solidFill>
            </a:endParaRPr>
          </a:p>
        </p:txBody>
      </p:sp>
      <p:sp>
        <p:nvSpPr>
          <p:cNvPr id="11" name="TextBox 10"/>
          <p:cNvSpPr txBox="1"/>
          <p:nvPr/>
        </p:nvSpPr>
        <p:spPr>
          <a:xfrm>
            <a:off x="694368" y="5181600"/>
            <a:ext cx="1100932" cy="523220"/>
          </a:xfrm>
          <a:prstGeom prst="rect">
            <a:avLst/>
          </a:prstGeom>
          <a:noFill/>
        </p:spPr>
        <p:txBody>
          <a:bodyPr wrap="none" rtlCol="0">
            <a:spAutoFit/>
          </a:bodyPr>
          <a:lstStyle/>
          <a:p>
            <a:r>
              <a:rPr lang="en-US" sz="2800" dirty="0" smtClean="0">
                <a:solidFill>
                  <a:srgbClr val="FF0000"/>
                </a:solidFill>
              </a:rPr>
              <a:t>BEMC</a:t>
            </a:r>
            <a:endParaRPr lang="en-US" sz="2800" dirty="0">
              <a:solidFill>
                <a:srgbClr val="FF0000"/>
              </a:solidFill>
            </a:endParaRPr>
          </a:p>
        </p:txBody>
      </p:sp>
    </p:spTree>
    <p:extLst>
      <p:ext uri="{BB962C8B-B14F-4D97-AF65-F5344CB8AC3E}">
        <p14:creationId xmlns:p14="http://schemas.microsoft.com/office/powerpoint/2010/main" val="2360358811"/>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97000" y="457200"/>
            <a:ext cx="10185400" cy="876300"/>
          </a:xfrm>
        </p:spPr>
        <p:txBody>
          <a:bodyPr/>
          <a:lstStyle/>
          <a:p>
            <a:r>
              <a:rPr lang="en-US" sz="4800" dirty="0" smtClean="0"/>
              <a:t>Summary Budget Table</a:t>
            </a:r>
            <a:endParaRPr lang="en-US" sz="4800"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rcRect r="2426" b="43781"/>
          <a:stretch>
            <a:fillRect/>
          </a:stretch>
        </p:blipFill>
        <p:spPr bwMode="auto">
          <a:xfrm>
            <a:off x="41533" y="1371600"/>
            <a:ext cx="6537068" cy="33568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descr="Craig_budget_2015.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4000" y="4648200"/>
            <a:ext cx="6629400" cy="1970314"/>
          </a:xfrm>
          <a:prstGeom prst="rect">
            <a:avLst/>
          </a:prstGeom>
        </p:spPr>
      </p:pic>
      <p:pic>
        <p:nvPicPr>
          <p:cNvPr id="7" name="Picture 6" descr="Huang_budget_2015.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0200" y="6705600"/>
            <a:ext cx="6553200" cy="2694463"/>
          </a:xfrm>
          <a:prstGeom prst="rect">
            <a:avLst/>
          </a:prstGeom>
        </p:spPr>
      </p:pic>
      <p:sp>
        <p:nvSpPr>
          <p:cNvPr id="8" name="TextBox 7"/>
          <p:cNvSpPr txBox="1"/>
          <p:nvPr/>
        </p:nvSpPr>
        <p:spPr>
          <a:xfrm>
            <a:off x="7797800" y="2514600"/>
            <a:ext cx="2761556" cy="1077218"/>
          </a:xfrm>
          <a:prstGeom prst="rect">
            <a:avLst/>
          </a:prstGeom>
          <a:noFill/>
        </p:spPr>
        <p:txBody>
          <a:bodyPr wrap="none" rtlCol="0">
            <a:spAutoFit/>
          </a:bodyPr>
          <a:lstStyle/>
          <a:p>
            <a:r>
              <a:rPr lang="en-US" sz="3200" dirty="0" smtClean="0">
                <a:latin typeface="Chalkboard SE Regular"/>
                <a:cs typeface="Chalkboard SE Regular"/>
              </a:rPr>
              <a:t>New Proposal,</a:t>
            </a:r>
          </a:p>
          <a:p>
            <a:r>
              <a:rPr lang="en-US" sz="3200" dirty="0" smtClean="0">
                <a:latin typeface="Chalkboard SE Regular"/>
                <a:cs typeface="Chalkboard SE Regular"/>
              </a:rPr>
              <a:t>T. Horn et al.</a:t>
            </a:r>
            <a:endParaRPr lang="en-US" sz="3200" dirty="0">
              <a:latin typeface="Chalkboard SE Regular"/>
              <a:cs typeface="Chalkboard SE Regular"/>
            </a:endParaRPr>
          </a:p>
        </p:txBody>
      </p:sp>
      <p:sp>
        <p:nvSpPr>
          <p:cNvPr id="9" name="TextBox 8"/>
          <p:cNvSpPr txBox="1"/>
          <p:nvPr/>
        </p:nvSpPr>
        <p:spPr>
          <a:xfrm>
            <a:off x="7645400" y="4953000"/>
            <a:ext cx="3119310" cy="1077218"/>
          </a:xfrm>
          <a:prstGeom prst="rect">
            <a:avLst/>
          </a:prstGeom>
          <a:noFill/>
        </p:spPr>
        <p:txBody>
          <a:bodyPr wrap="none" rtlCol="0">
            <a:spAutoFit/>
          </a:bodyPr>
          <a:lstStyle/>
          <a:p>
            <a:r>
              <a:rPr lang="en-US" sz="3200" dirty="0" smtClean="0">
                <a:latin typeface="Chalkboard SE Regular"/>
                <a:cs typeface="Chalkboard SE Regular"/>
              </a:rPr>
              <a:t>Continuing R&amp;D,</a:t>
            </a:r>
          </a:p>
          <a:p>
            <a:r>
              <a:rPr lang="en-US" sz="3200" dirty="0" smtClean="0">
                <a:latin typeface="Chalkboard SE Regular"/>
                <a:cs typeface="Chalkboard SE Regular"/>
              </a:rPr>
              <a:t>C. Woody et al.</a:t>
            </a:r>
            <a:endParaRPr lang="en-US" sz="3200" dirty="0">
              <a:latin typeface="Chalkboard SE Regular"/>
              <a:cs typeface="Chalkboard SE Regular"/>
            </a:endParaRPr>
          </a:p>
        </p:txBody>
      </p:sp>
      <p:sp>
        <p:nvSpPr>
          <p:cNvPr id="10" name="TextBox 9"/>
          <p:cNvSpPr txBox="1"/>
          <p:nvPr/>
        </p:nvSpPr>
        <p:spPr>
          <a:xfrm>
            <a:off x="7645400" y="7315200"/>
            <a:ext cx="3201377" cy="1077218"/>
          </a:xfrm>
          <a:prstGeom prst="rect">
            <a:avLst/>
          </a:prstGeom>
          <a:noFill/>
        </p:spPr>
        <p:txBody>
          <a:bodyPr wrap="none" rtlCol="0">
            <a:spAutoFit/>
          </a:bodyPr>
          <a:lstStyle/>
          <a:p>
            <a:r>
              <a:rPr lang="en-US" sz="3200" dirty="0" smtClean="0">
                <a:latin typeface="Chalkboard SE Regular"/>
                <a:cs typeface="Chalkboard SE Regular"/>
              </a:rPr>
              <a:t>Continuing R&amp;D,</a:t>
            </a:r>
          </a:p>
          <a:p>
            <a:r>
              <a:rPr lang="en-US" sz="3200" dirty="0" err="1" smtClean="0">
                <a:latin typeface="Chalkboard SE Regular"/>
                <a:cs typeface="Chalkboard SE Regular"/>
              </a:rPr>
              <a:t>H.Z.Huang</a:t>
            </a:r>
            <a:r>
              <a:rPr lang="en-US" sz="3200" dirty="0" smtClean="0">
                <a:latin typeface="Chalkboard SE Regular"/>
                <a:cs typeface="Chalkboard SE Regular"/>
              </a:rPr>
              <a:t> et al.</a:t>
            </a:r>
            <a:endParaRPr lang="en-US" sz="3200" dirty="0">
              <a:latin typeface="Chalkboard SE Regular"/>
              <a:cs typeface="Chalkboard SE Regular"/>
            </a:endParaRPr>
          </a:p>
        </p:txBody>
      </p:sp>
      <p:sp>
        <p:nvSpPr>
          <p:cNvPr id="11" name="TextBox 6"/>
          <p:cNvSpPr txBox="1">
            <a:spLocks noChangeArrowheads="1"/>
          </p:cNvSpPr>
          <p:nvPr/>
        </p:nvSpPr>
        <p:spPr bwMode="auto">
          <a:xfrm>
            <a:off x="2311400" y="1600200"/>
            <a:ext cx="4272280" cy="4390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30046" tIns="65023" rIns="130046" bIns="65023">
            <a:spAutoFit/>
          </a:bodyPr>
          <a:lstStyle/>
          <a:p>
            <a:r>
              <a:rPr lang="en-US" sz="2000" dirty="0">
                <a:solidFill>
                  <a:schemeClr val="tx1"/>
                </a:solidFill>
              </a:rPr>
              <a:t>Year 1= FY </a:t>
            </a:r>
            <a:r>
              <a:rPr lang="en-US" sz="2000" dirty="0" smtClean="0">
                <a:solidFill>
                  <a:schemeClr val="tx1"/>
                </a:solidFill>
              </a:rPr>
              <a:t>2015</a:t>
            </a:r>
            <a:endParaRPr lang="en-US" sz="3600" dirty="0">
              <a:solidFill>
                <a:schemeClr val="tx1"/>
              </a:solidFill>
            </a:endParaRPr>
          </a:p>
        </p:txBody>
      </p:sp>
    </p:spTree>
    <p:extLst>
      <p:ext uri="{BB962C8B-B14F-4D97-AF65-F5344CB8AC3E}">
        <p14:creationId xmlns:p14="http://schemas.microsoft.com/office/powerpoint/2010/main" val="3772537741"/>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Backup Slides</a:t>
            </a:r>
            <a:endParaRPr lang="en-US" dirty="0"/>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3929167363"/>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2"/>
          <p:cNvSpPr txBox="1">
            <a:spLocks noChangeArrowheads="1"/>
          </p:cNvSpPr>
          <p:nvPr/>
        </p:nvSpPr>
        <p:spPr bwMode="auto">
          <a:xfrm>
            <a:off x="0" y="0"/>
            <a:ext cx="8994987" cy="1183076"/>
          </a:xfrm>
          <a:prstGeom prst="rect">
            <a:avLst/>
          </a:prstGeom>
          <a:solidFill>
            <a:srgbClr val="96FCB6"/>
          </a:solidFill>
          <a:ln w="9525">
            <a:noFill/>
            <a:miter lim="800000"/>
            <a:headEnd/>
            <a:tailEnd/>
          </a:ln>
        </p:spPr>
        <p:txBody>
          <a:bodyPr lIns="129863" tIns="64933" rIns="129863" bIns="64933" anchor="ctr"/>
          <a:lstStyle/>
          <a:p>
            <a:pPr>
              <a:spcBef>
                <a:spcPts val="1067"/>
              </a:spcBef>
              <a:buClr>
                <a:srgbClr val="000000"/>
              </a:buClr>
              <a:buSzPct val="100000"/>
              <a:defRPr/>
            </a:pPr>
            <a:endParaRPr lang="en-US" sz="4000" b="1" dirty="0">
              <a:solidFill>
                <a:schemeClr val="tx1"/>
              </a:solidFill>
              <a:effectLst>
                <a:outerShdw blurRad="38100" dist="38100" dir="2700000" algn="tl">
                  <a:srgbClr val="000000">
                    <a:alpha val="43137"/>
                  </a:srgbClr>
                </a:outerShdw>
              </a:effectLst>
              <a:latin typeface="Comic Sans MS" pitchFamily="66" charset="0"/>
              <a:ea typeface="ＭＳ Ｐゴシック" pitchFamily="-107" charset="-128"/>
              <a:cs typeface="ＭＳ Ｐゴシック" pitchFamily="-107" charset="-128"/>
            </a:endParaRPr>
          </a:p>
        </p:txBody>
      </p:sp>
      <p:sp>
        <p:nvSpPr>
          <p:cNvPr id="13" name="Rectangle 2"/>
          <p:cNvSpPr txBox="1">
            <a:spLocks noChangeArrowheads="1"/>
          </p:cNvSpPr>
          <p:nvPr/>
        </p:nvSpPr>
        <p:spPr bwMode="auto">
          <a:xfrm>
            <a:off x="0" y="0"/>
            <a:ext cx="8994987" cy="1183076"/>
          </a:xfrm>
          <a:prstGeom prst="rect">
            <a:avLst/>
          </a:prstGeom>
          <a:noFill/>
          <a:ln w="9525">
            <a:noFill/>
            <a:miter lim="800000"/>
            <a:headEnd/>
            <a:tailEnd/>
          </a:ln>
        </p:spPr>
        <p:txBody>
          <a:bodyPr lIns="129863" tIns="64933" rIns="129863" bIns="64933" anchor="ctr"/>
          <a:lstStyle/>
          <a:p>
            <a:pPr>
              <a:spcBef>
                <a:spcPts val="1067"/>
              </a:spcBef>
              <a:buClr>
                <a:srgbClr val="000000"/>
              </a:buClr>
              <a:buSzPct val="100000"/>
            </a:pPr>
            <a:r>
              <a:rPr lang="en-US" sz="4000" b="1">
                <a:solidFill>
                  <a:schemeClr val="tx1"/>
                </a:solidFill>
                <a:effectLst>
                  <a:outerShdw blurRad="38100" dist="38100" dir="2700000" algn="tl">
                    <a:srgbClr val="DDDDDD"/>
                  </a:outerShdw>
                </a:effectLst>
                <a:latin typeface="Comic Sans MS" charset="0"/>
                <a:cs typeface="ＭＳ Ｐゴシック" charset="0"/>
              </a:rPr>
              <a:t>Budget</a:t>
            </a:r>
          </a:p>
        </p:txBody>
      </p:sp>
      <p:pic>
        <p:nvPicPr>
          <p:cNvPr id="23556" name="Picture 2"/>
          <p:cNvPicPr>
            <a:picLocks noChangeAspect="1"/>
          </p:cNvPicPr>
          <p:nvPr/>
        </p:nvPicPr>
        <p:blipFill>
          <a:blip r:embed="rId3">
            <a:extLst>
              <a:ext uri="{28A0092B-C50C-407E-A947-70E740481C1C}">
                <a14:useLocalDpi xmlns:a14="http://schemas.microsoft.com/office/drawing/2010/main" val="0"/>
              </a:ext>
            </a:extLst>
          </a:blip>
          <a:srcRect r="2426" b="43781"/>
          <a:stretch>
            <a:fillRect/>
          </a:stretch>
        </p:blipFill>
        <p:spPr bwMode="auto">
          <a:xfrm>
            <a:off x="325120" y="1517226"/>
            <a:ext cx="8019627" cy="411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7" name="Picture 5"/>
          <p:cNvPicPr>
            <a:picLocks noChangeAspect="1"/>
          </p:cNvPicPr>
          <p:nvPr/>
        </p:nvPicPr>
        <p:blipFill>
          <a:blip r:embed="rId3">
            <a:extLst>
              <a:ext uri="{28A0092B-C50C-407E-A947-70E740481C1C}">
                <a14:useLocalDpi xmlns:a14="http://schemas.microsoft.com/office/drawing/2010/main" val="0"/>
              </a:ext>
            </a:extLst>
          </a:blip>
          <a:srcRect l="1901" t="56219" r="3044"/>
          <a:stretch>
            <a:fillRect/>
          </a:stretch>
        </p:blipFill>
        <p:spPr bwMode="auto">
          <a:xfrm>
            <a:off x="3359573" y="5852160"/>
            <a:ext cx="8717281" cy="357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8" name="TextBox 6"/>
          <p:cNvSpPr txBox="1">
            <a:spLocks noChangeArrowheads="1"/>
          </p:cNvSpPr>
          <p:nvPr/>
        </p:nvSpPr>
        <p:spPr bwMode="auto">
          <a:xfrm>
            <a:off x="8407400" y="1408854"/>
            <a:ext cx="4272280" cy="777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30046" tIns="65023" rIns="130046" bIns="65023">
            <a:spAutoFit/>
          </a:bodyPr>
          <a:lstStyle/>
          <a:p>
            <a:r>
              <a:rPr lang="en-US" dirty="0">
                <a:solidFill>
                  <a:schemeClr val="tx1"/>
                </a:solidFill>
              </a:rPr>
              <a:t>Year 1= FY 2015</a:t>
            </a:r>
          </a:p>
        </p:txBody>
      </p:sp>
      <p:sp>
        <p:nvSpPr>
          <p:cNvPr id="7" name="TextBox 6"/>
          <p:cNvSpPr txBox="1"/>
          <p:nvPr/>
        </p:nvSpPr>
        <p:spPr>
          <a:xfrm>
            <a:off x="9169400" y="1995"/>
            <a:ext cx="2761556" cy="1077218"/>
          </a:xfrm>
          <a:prstGeom prst="rect">
            <a:avLst/>
          </a:prstGeom>
          <a:noFill/>
        </p:spPr>
        <p:txBody>
          <a:bodyPr wrap="none" rtlCol="0">
            <a:spAutoFit/>
          </a:bodyPr>
          <a:lstStyle/>
          <a:p>
            <a:r>
              <a:rPr lang="en-US" sz="3200" dirty="0" smtClean="0">
                <a:latin typeface="Chalkboard SE Regular"/>
                <a:cs typeface="Chalkboard SE Regular"/>
              </a:rPr>
              <a:t>New Proposal,</a:t>
            </a:r>
          </a:p>
          <a:p>
            <a:r>
              <a:rPr lang="en-US" sz="3200" dirty="0" smtClean="0">
                <a:latin typeface="Chalkboard SE Regular"/>
                <a:cs typeface="Chalkboard SE Regular"/>
              </a:rPr>
              <a:t>T. Horn et al.</a:t>
            </a:r>
            <a:endParaRPr lang="en-US" sz="3200" dirty="0">
              <a:latin typeface="Chalkboard SE Regular"/>
              <a:cs typeface="Chalkboard SE Regular"/>
            </a:endParaRPr>
          </a:p>
        </p:txBody>
      </p:sp>
    </p:spTree>
    <p:extLst>
      <p:ext uri="{BB962C8B-B14F-4D97-AF65-F5344CB8AC3E}">
        <p14:creationId xmlns:p14="http://schemas.microsoft.com/office/powerpoint/2010/main" val="902783239"/>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Line 1"/>
          <p:cNvSpPr>
            <a:spLocks noChangeShapeType="1"/>
          </p:cNvSpPr>
          <p:nvPr/>
        </p:nvSpPr>
        <p:spPr bwMode="auto">
          <a:xfrm>
            <a:off x="685800" y="1257300"/>
            <a:ext cx="11631613" cy="0"/>
          </a:xfrm>
          <a:prstGeom prst="line">
            <a:avLst/>
          </a:prstGeom>
          <a:noFill/>
          <a:ln w="38100">
            <a:solidFill>
              <a:srgbClr val="205ED1"/>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47106" name="Line 2"/>
          <p:cNvSpPr>
            <a:spLocks noChangeShapeType="1"/>
          </p:cNvSpPr>
          <p:nvPr/>
        </p:nvSpPr>
        <p:spPr bwMode="auto">
          <a:xfrm>
            <a:off x="685800" y="9029700"/>
            <a:ext cx="11631613" cy="0"/>
          </a:xfrm>
          <a:prstGeom prst="line">
            <a:avLst/>
          </a:prstGeom>
          <a:noFill/>
          <a:ln w="38100">
            <a:solidFill>
              <a:srgbClr val="205ED1"/>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47107" name="Rectangle 3"/>
          <p:cNvSpPr>
            <a:spLocks/>
          </p:cNvSpPr>
          <p:nvPr/>
        </p:nvSpPr>
        <p:spPr bwMode="auto">
          <a:xfrm>
            <a:off x="2960688" y="276225"/>
            <a:ext cx="707072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p>
            <a:r>
              <a:rPr lang="en-US" sz="5400">
                <a:solidFill>
                  <a:schemeClr val="tx1"/>
                </a:solidFill>
                <a:latin typeface="Chalkboard SE Regular" charset="0"/>
                <a:ea typeface="ＭＳ Ｐゴシック" charset="0"/>
                <a:cs typeface="ＭＳ Ｐゴシック" charset="0"/>
                <a:sym typeface="Arial" charset="0"/>
              </a:rPr>
              <a:t>Setup on the beamline</a:t>
            </a:r>
          </a:p>
        </p:txBody>
      </p:sp>
      <p:sp>
        <p:nvSpPr>
          <p:cNvPr id="2" name="Rectangle 1"/>
          <p:cNvSpPr/>
          <p:nvPr/>
        </p:nvSpPr>
        <p:spPr bwMode="auto">
          <a:xfrm>
            <a:off x="1930400" y="2590800"/>
            <a:ext cx="2971800" cy="1828800"/>
          </a:xfrm>
          <a:prstGeom prst="rect">
            <a:avLst/>
          </a:prstGeom>
          <a:blipFill dpi="0" rotWithShape="0">
            <a:blip r:embed="rId2"/>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r>
              <a:rPr lang="en-US" b="1" dirty="0">
                <a:solidFill>
                  <a:schemeClr val="bg1"/>
                </a:solidFill>
              </a:rPr>
              <a:t>HCAL</a:t>
            </a:r>
          </a:p>
        </p:txBody>
      </p:sp>
      <p:sp>
        <p:nvSpPr>
          <p:cNvPr id="47109" name="Rectangle 2"/>
          <p:cNvSpPr>
            <a:spLocks noChangeArrowheads="1"/>
          </p:cNvSpPr>
          <p:nvPr/>
        </p:nvSpPr>
        <p:spPr bwMode="auto">
          <a:xfrm>
            <a:off x="1549400" y="2590800"/>
            <a:ext cx="381000" cy="1905000"/>
          </a:xfrm>
          <a:prstGeom prst="rect">
            <a:avLst/>
          </a:prstGeom>
          <a:solidFill>
            <a:srgbClr val="FF0000"/>
          </a:solidFill>
          <a:ln w="25400">
            <a:solidFill>
              <a:srgbClr val="000000"/>
            </a:solidFill>
            <a:round/>
            <a:headEnd/>
            <a:tailEnd/>
          </a:ln>
        </p:spPr>
        <p:txBody>
          <a:bodyPr/>
          <a:lstStyle/>
          <a:p>
            <a:endParaRPr lang="en-US"/>
          </a:p>
        </p:txBody>
      </p:sp>
      <p:sp>
        <p:nvSpPr>
          <p:cNvPr id="47110" name="Rectangle 3"/>
          <p:cNvSpPr>
            <a:spLocks noChangeArrowheads="1"/>
          </p:cNvSpPr>
          <p:nvPr/>
        </p:nvSpPr>
        <p:spPr bwMode="auto">
          <a:xfrm>
            <a:off x="4826000" y="2971800"/>
            <a:ext cx="914400" cy="914400"/>
          </a:xfrm>
          <a:prstGeom prst="rect">
            <a:avLst/>
          </a:prstGeom>
          <a:solidFill>
            <a:srgbClr val="3366FF"/>
          </a:solidFill>
          <a:ln w="25400">
            <a:solidFill>
              <a:srgbClr val="000000"/>
            </a:solidFill>
            <a:round/>
            <a:headEnd/>
            <a:tailEnd/>
          </a:ln>
        </p:spPr>
        <p:txBody>
          <a:bodyPr/>
          <a:lstStyle/>
          <a:p>
            <a:endParaRPr lang="en-US"/>
          </a:p>
        </p:txBody>
      </p:sp>
      <p:sp>
        <p:nvSpPr>
          <p:cNvPr id="47111" name="Rectangle 4"/>
          <p:cNvSpPr>
            <a:spLocks noChangeArrowheads="1"/>
          </p:cNvSpPr>
          <p:nvPr/>
        </p:nvSpPr>
        <p:spPr bwMode="auto">
          <a:xfrm>
            <a:off x="5816600" y="2971800"/>
            <a:ext cx="381000" cy="914400"/>
          </a:xfrm>
          <a:prstGeom prst="rect">
            <a:avLst/>
          </a:prstGeom>
          <a:solidFill>
            <a:srgbClr val="FF0000"/>
          </a:solidFill>
          <a:ln w="25400">
            <a:solidFill>
              <a:srgbClr val="000000"/>
            </a:solidFill>
            <a:round/>
            <a:headEnd/>
            <a:tailEnd/>
          </a:ln>
        </p:spPr>
        <p:txBody>
          <a:bodyPr/>
          <a:lstStyle/>
          <a:p>
            <a:endParaRPr lang="en-US"/>
          </a:p>
        </p:txBody>
      </p:sp>
      <p:cxnSp>
        <p:nvCxnSpPr>
          <p:cNvPr id="9" name="Straight Arrow Connector 8"/>
          <p:cNvCxnSpPr/>
          <p:nvPr/>
        </p:nvCxnSpPr>
        <p:spPr bwMode="auto">
          <a:xfrm flipH="1">
            <a:off x="6731000" y="3429000"/>
            <a:ext cx="2133600" cy="0"/>
          </a:xfrm>
          <a:prstGeom prst="straightConnector1">
            <a:avLst/>
          </a:prstGeom>
          <a:blipFill dpi="0" rotWithShape="0">
            <a:blip r:embed="rId2"/>
            <a:srcRect/>
            <a:tile tx="0" ty="0" sx="100000" sy="100000" flip="none" algn="tl"/>
          </a:blipFill>
          <a:ln w="25400" cap="flat" cmpd="sng" algn="ctr">
            <a:solidFill>
              <a:srgbClr val="000000"/>
            </a:solidFill>
            <a:prstDash val="solid"/>
            <a:round/>
            <a:headEnd type="none" w="med" len="med"/>
            <a:tailEnd type="arrow"/>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
        <p:nvSpPr>
          <p:cNvPr id="10" name="Trapezoid 9"/>
          <p:cNvSpPr/>
          <p:nvPr/>
        </p:nvSpPr>
        <p:spPr bwMode="auto">
          <a:xfrm>
            <a:off x="4902200" y="5257800"/>
            <a:ext cx="914400" cy="1216152"/>
          </a:xfrm>
          <a:prstGeom prst="trapezoid">
            <a:avLst/>
          </a:prstGeom>
          <a:solidFill>
            <a:srgbClr val="3366FF"/>
          </a:solidFill>
          <a:ln w="25400" cap="flat" cmpd="sng" algn="ctr">
            <a:solidFill>
              <a:srgbClr val="000000"/>
            </a:solidFill>
            <a:prstDash val="solid"/>
            <a:round/>
            <a:headEnd type="none" w="med" len="med"/>
            <a:tailEnd type="none" w="med" len="med"/>
          </a:ln>
          <a:effectLst/>
          <a:scene3d>
            <a:camera prst="orthographicFront">
              <a:rot lat="0" lon="0" rev="16200000"/>
            </a:camera>
            <a:lightRig rig="threePt" dir="t"/>
          </a:scene3d>
          <a:extLst/>
        </p:spPr>
        <p:txBody>
          <a:bodyPr/>
          <a:lstStyle/>
          <a:p>
            <a:pPr>
              <a:defRPr/>
            </a:pPr>
            <a:endParaRPr lang="en-US"/>
          </a:p>
        </p:txBody>
      </p:sp>
      <p:sp>
        <p:nvSpPr>
          <p:cNvPr id="47114" name="Rectangle 11"/>
          <p:cNvSpPr>
            <a:spLocks noChangeArrowheads="1"/>
          </p:cNvSpPr>
          <p:nvPr/>
        </p:nvSpPr>
        <p:spPr bwMode="auto">
          <a:xfrm>
            <a:off x="4292600" y="5410200"/>
            <a:ext cx="381000" cy="838200"/>
          </a:xfrm>
          <a:prstGeom prst="rect">
            <a:avLst/>
          </a:prstGeom>
          <a:solidFill>
            <a:srgbClr val="FF0000"/>
          </a:solidFill>
          <a:ln w="25400">
            <a:solidFill>
              <a:srgbClr val="000000"/>
            </a:solidFill>
            <a:round/>
            <a:headEnd/>
            <a:tailEnd/>
          </a:ln>
        </p:spPr>
        <p:txBody>
          <a:bodyPr/>
          <a:lstStyle/>
          <a:p>
            <a:endParaRPr lang="en-US"/>
          </a:p>
        </p:txBody>
      </p:sp>
      <p:cxnSp>
        <p:nvCxnSpPr>
          <p:cNvPr id="14" name="Straight Arrow Connector 13"/>
          <p:cNvCxnSpPr/>
          <p:nvPr/>
        </p:nvCxnSpPr>
        <p:spPr bwMode="auto">
          <a:xfrm flipH="1">
            <a:off x="6654800" y="5791200"/>
            <a:ext cx="2286000" cy="0"/>
          </a:xfrm>
          <a:prstGeom prst="straightConnector1">
            <a:avLst/>
          </a:prstGeom>
          <a:blipFill dpi="0" rotWithShape="0">
            <a:blip r:embed="rId2"/>
            <a:srcRect/>
            <a:tile tx="0" ty="0" sx="100000" sy="100000" flip="none" algn="tl"/>
          </a:blipFill>
          <a:ln w="25400" cap="flat" cmpd="sng" algn="ctr">
            <a:solidFill>
              <a:srgbClr val="000000"/>
            </a:solidFill>
            <a:prstDash val="solid"/>
            <a:round/>
            <a:headEnd type="none" w="med" len="med"/>
            <a:tailEnd type="arrow"/>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
        <p:nvSpPr>
          <p:cNvPr id="15" name="Curved Right Arrow 14"/>
          <p:cNvSpPr/>
          <p:nvPr/>
        </p:nvSpPr>
        <p:spPr bwMode="auto">
          <a:xfrm>
            <a:off x="4978400" y="6477000"/>
            <a:ext cx="914400" cy="838200"/>
          </a:xfrm>
          <a:prstGeom prst="curvedRightArrow">
            <a:avLst/>
          </a:prstGeom>
          <a:blipFill dpi="0" rotWithShape="0">
            <a:blip r:embed="rId2"/>
            <a:srcRect/>
            <a:tile tx="0" ty="0" sx="100000" sy="100000" flip="none" algn="tl"/>
          </a:blipFill>
          <a:ln w="127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p>
        </p:txBody>
      </p:sp>
      <p:cxnSp>
        <p:nvCxnSpPr>
          <p:cNvPr id="19" name="Straight Connector 18"/>
          <p:cNvCxnSpPr/>
          <p:nvPr/>
        </p:nvCxnSpPr>
        <p:spPr bwMode="auto">
          <a:xfrm flipV="1">
            <a:off x="5435600" y="6400800"/>
            <a:ext cx="0" cy="1447800"/>
          </a:xfrm>
          <a:prstGeom prst="line">
            <a:avLst/>
          </a:prstGeom>
          <a:blipFill dpi="0" rotWithShape="0">
            <a:blip r:embed="rId2"/>
            <a:srcRect/>
            <a:tile tx="0" ty="0" sx="100000" sy="100000" flip="none" algn="tl"/>
          </a:blipFill>
          <a:ln w="5715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
        <p:nvSpPr>
          <p:cNvPr id="47118" name="TextBox 20"/>
          <p:cNvSpPr txBox="1">
            <a:spLocks noChangeArrowheads="1"/>
          </p:cNvSpPr>
          <p:nvPr/>
        </p:nvSpPr>
        <p:spPr bwMode="auto">
          <a:xfrm>
            <a:off x="7331075" y="5029200"/>
            <a:ext cx="11049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42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42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42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42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42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9pPr>
          </a:lstStyle>
          <a:p>
            <a:pPr eaLnBrk="1" hangingPunct="1"/>
            <a:r>
              <a:rPr lang="en-US" sz="3200"/>
              <a:t>Beam</a:t>
            </a:r>
          </a:p>
        </p:txBody>
      </p:sp>
      <p:sp>
        <p:nvSpPr>
          <p:cNvPr id="47119" name="TextBox 21"/>
          <p:cNvSpPr txBox="1">
            <a:spLocks noChangeArrowheads="1"/>
          </p:cNvSpPr>
          <p:nvPr/>
        </p:nvSpPr>
        <p:spPr bwMode="auto">
          <a:xfrm>
            <a:off x="4521200" y="1752600"/>
            <a:ext cx="22955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42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42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42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42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42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9pPr>
          </a:lstStyle>
          <a:p>
            <a:pPr eaLnBrk="1" hangingPunct="1"/>
            <a:r>
              <a:rPr lang="en-US" sz="3200"/>
              <a:t>STAR EMCal</a:t>
            </a:r>
          </a:p>
        </p:txBody>
      </p:sp>
      <p:sp>
        <p:nvSpPr>
          <p:cNvPr id="47120" name="TextBox 22"/>
          <p:cNvSpPr txBox="1">
            <a:spLocks noChangeArrowheads="1"/>
          </p:cNvSpPr>
          <p:nvPr/>
        </p:nvSpPr>
        <p:spPr bwMode="auto">
          <a:xfrm>
            <a:off x="4597400" y="4495800"/>
            <a:ext cx="19780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42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42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42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42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42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9pPr>
          </a:lstStyle>
          <a:p>
            <a:pPr eaLnBrk="1" hangingPunct="1"/>
            <a:r>
              <a:rPr lang="en-US" sz="3200"/>
              <a:t>EIC EMCal</a:t>
            </a:r>
          </a:p>
        </p:txBody>
      </p:sp>
      <p:sp>
        <p:nvSpPr>
          <p:cNvPr id="47121" name="TextBox 23"/>
          <p:cNvSpPr txBox="1">
            <a:spLocks noChangeArrowheads="1"/>
          </p:cNvSpPr>
          <p:nvPr/>
        </p:nvSpPr>
        <p:spPr bwMode="auto">
          <a:xfrm>
            <a:off x="915988" y="5867400"/>
            <a:ext cx="176212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42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42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42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42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42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9pPr>
          </a:lstStyle>
          <a:p>
            <a:pPr eaLnBrk="1" hangingPunct="1"/>
            <a:r>
              <a:rPr lang="en-US" sz="3600"/>
              <a:t>MPPC</a:t>
            </a:r>
          </a:p>
          <a:p>
            <a:pPr eaLnBrk="1" hangingPunct="1"/>
            <a:r>
              <a:rPr lang="en-US" sz="3600"/>
              <a:t>Readout</a:t>
            </a:r>
          </a:p>
        </p:txBody>
      </p:sp>
      <p:cxnSp>
        <p:nvCxnSpPr>
          <p:cNvPr id="26" name="Straight Arrow Connector 25"/>
          <p:cNvCxnSpPr/>
          <p:nvPr/>
        </p:nvCxnSpPr>
        <p:spPr bwMode="auto">
          <a:xfrm flipV="1">
            <a:off x="1473200" y="4648200"/>
            <a:ext cx="152400" cy="1066800"/>
          </a:xfrm>
          <a:prstGeom prst="straightConnector1">
            <a:avLst/>
          </a:prstGeom>
          <a:blipFill dpi="0" rotWithShape="0">
            <a:blip r:embed="rId2"/>
            <a:srcRect/>
            <a:tile tx="0" ty="0" sx="100000" sy="100000" flip="none" algn="tl"/>
          </a:blipFill>
          <a:ln w="25400" cap="flat" cmpd="sng" algn="ctr">
            <a:solidFill>
              <a:srgbClr val="000000"/>
            </a:solidFill>
            <a:prstDash val="solid"/>
            <a:round/>
            <a:headEnd type="none" w="med" len="med"/>
            <a:tailEnd type="arrow"/>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28" name="Straight Arrow Connector 27"/>
          <p:cNvCxnSpPr/>
          <p:nvPr/>
        </p:nvCxnSpPr>
        <p:spPr bwMode="auto">
          <a:xfrm flipV="1">
            <a:off x="2921000" y="6019800"/>
            <a:ext cx="1143000" cy="457200"/>
          </a:xfrm>
          <a:prstGeom prst="straightConnector1">
            <a:avLst/>
          </a:prstGeom>
          <a:blipFill dpi="0" rotWithShape="0">
            <a:blip r:embed="rId2"/>
            <a:srcRect/>
            <a:tile tx="0" ty="0" sx="100000" sy="100000" flip="none" algn="tl"/>
          </a:blipFill>
          <a:ln w="25400" cap="flat" cmpd="sng" algn="ctr">
            <a:solidFill>
              <a:srgbClr val="000000"/>
            </a:solidFill>
            <a:prstDash val="solid"/>
            <a:round/>
            <a:headEnd type="none" w="med" len="med"/>
            <a:tailEnd type="arrow"/>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30" name="Straight Arrow Connector 29"/>
          <p:cNvCxnSpPr/>
          <p:nvPr/>
        </p:nvCxnSpPr>
        <p:spPr bwMode="auto">
          <a:xfrm>
            <a:off x="5359400" y="2514600"/>
            <a:ext cx="0" cy="228600"/>
          </a:xfrm>
          <a:prstGeom prst="straightConnector1">
            <a:avLst/>
          </a:prstGeom>
          <a:blipFill dpi="0" rotWithShape="0">
            <a:blip r:embed="rId2"/>
            <a:srcRect/>
            <a:tile tx="0" ty="0" sx="100000" sy="100000" flip="none" algn="tl"/>
          </a:blipFill>
          <a:ln w="25400" cap="flat" cmpd="sng" algn="ctr">
            <a:solidFill>
              <a:srgbClr val="000000"/>
            </a:solidFill>
            <a:prstDash val="solid"/>
            <a:round/>
            <a:headEnd type="none" w="med" len="med"/>
            <a:tailEnd type="arrow"/>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29696" name="Straight Arrow Connector 29695"/>
          <p:cNvCxnSpPr/>
          <p:nvPr/>
        </p:nvCxnSpPr>
        <p:spPr bwMode="auto">
          <a:xfrm>
            <a:off x="5511800" y="5181600"/>
            <a:ext cx="0" cy="152400"/>
          </a:xfrm>
          <a:prstGeom prst="straightConnector1">
            <a:avLst/>
          </a:prstGeom>
          <a:blipFill dpi="0" rotWithShape="0">
            <a:blip r:embed="rId2"/>
            <a:srcRect/>
            <a:tile tx="0" ty="0" sx="100000" sy="100000" flip="none" algn="tl"/>
          </a:blipFill>
          <a:ln w="25400" cap="flat" cmpd="sng" algn="ctr">
            <a:solidFill>
              <a:srgbClr val="000000"/>
            </a:solidFill>
            <a:prstDash val="solid"/>
            <a:round/>
            <a:headEnd type="none" w="med" len="med"/>
            <a:tailEnd type="arrow"/>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
        <p:nvSpPr>
          <p:cNvPr id="29700" name="Rectangle 29699"/>
          <p:cNvSpPr/>
          <p:nvPr/>
        </p:nvSpPr>
        <p:spPr bwMode="auto">
          <a:xfrm>
            <a:off x="5054600" y="7772400"/>
            <a:ext cx="914400" cy="914400"/>
          </a:xfrm>
          <a:prstGeom prst="rect">
            <a:avLst/>
          </a:prstGeom>
          <a:solidFill>
            <a:srgbClr val="3366FF"/>
          </a:solidFill>
          <a:ln w="25400" cap="flat" cmpd="sng" algn="ctr">
            <a:solidFill>
              <a:srgbClr val="000000"/>
            </a:solidFill>
            <a:prstDash val="solid"/>
            <a:round/>
            <a:headEnd type="none" w="med" len="med"/>
            <a:tailEnd type="none" w="med" len="med"/>
          </a:ln>
          <a:effectLst/>
          <a:scene3d>
            <a:camera prst="orthographicFront">
              <a:rot lat="0" lon="0" rev="2700000"/>
            </a:camera>
            <a:lightRig rig="threePt" dir="t"/>
          </a:scene3d>
          <a:extLst/>
        </p:spPr>
        <p:txBody>
          <a:bodyPr/>
          <a:lstStyle/>
          <a:p>
            <a:pPr>
              <a:defRPr/>
            </a:pPr>
            <a:endParaRPr lang="en-US"/>
          </a:p>
        </p:txBody>
      </p:sp>
      <p:cxnSp>
        <p:nvCxnSpPr>
          <p:cNvPr id="29703" name="Straight Arrow Connector 29702"/>
          <p:cNvCxnSpPr/>
          <p:nvPr/>
        </p:nvCxnSpPr>
        <p:spPr bwMode="auto">
          <a:xfrm flipH="1">
            <a:off x="6654800" y="8229600"/>
            <a:ext cx="2209800" cy="0"/>
          </a:xfrm>
          <a:prstGeom prst="straightConnector1">
            <a:avLst/>
          </a:prstGeom>
          <a:blipFill dpi="0" rotWithShape="0">
            <a:blip r:embed="rId2"/>
            <a:srcRect/>
            <a:tile tx="0" ty="0" sx="100000" sy="100000" flip="none" algn="tl"/>
          </a:blipFill>
          <a:ln w="25400" cap="flat" cmpd="sng" algn="ctr">
            <a:solidFill>
              <a:srgbClr val="000000"/>
            </a:solidFill>
            <a:prstDash val="solid"/>
            <a:round/>
            <a:headEnd type="none" w="med" len="med"/>
            <a:tailEnd type="arrow"/>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
        <p:nvSpPr>
          <p:cNvPr id="47128" name="TextBox 39"/>
          <p:cNvSpPr txBox="1">
            <a:spLocks noChangeArrowheads="1"/>
          </p:cNvSpPr>
          <p:nvPr/>
        </p:nvSpPr>
        <p:spPr bwMode="auto">
          <a:xfrm>
            <a:off x="7416800" y="7467600"/>
            <a:ext cx="110331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42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42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42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42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42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9pPr>
          </a:lstStyle>
          <a:p>
            <a:pPr eaLnBrk="1" hangingPunct="1"/>
            <a:r>
              <a:rPr lang="en-US" sz="3200"/>
              <a:t>Beam</a:t>
            </a:r>
          </a:p>
        </p:txBody>
      </p:sp>
      <p:sp>
        <p:nvSpPr>
          <p:cNvPr id="47129" name="TextBox 40"/>
          <p:cNvSpPr txBox="1">
            <a:spLocks noChangeArrowheads="1"/>
          </p:cNvSpPr>
          <p:nvPr/>
        </p:nvSpPr>
        <p:spPr bwMode="auto">
          <a:xfrm>
            <a:off x="7559675" y="2819400"/>
            <a:ext cx="11049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42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42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42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42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42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9pPr>
          </a:lstStyle>
          <a:p>
            <a:pPr eaLnBrk="1" hangingPunct="1"/>
            <a:r>
              <a:rPr lang="en-US" sz="3200"/>
              <a:t>Beam</a:t>
            </a:r>
          </a:p>
        </p:txBody>
      </p:sp>
      <p:sp>
        <p:nvSpPr>
          <p:cNvPr id="47130" name="TextBox 29703"/>
          <p:cNvSpPr txBox="1">
            <a:spLocks noChangeArrowheads="1"/>
          </p:cNvSpPr>
          <p:nvPr/>
        </p:nvSpPr>
        <p:spPr bwMode="auto">
          <a:xfrm>
            <a:off x="36513" y="8001000"/>
            <a:ext cx="4267200"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42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42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42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42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42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9pPr>
          </a:lstStyle>
          <a:p>
            <a:pPr eaLnBrk="1" hangingPunct="1"/>
            <a:r>
              <a:rPr lang="en-US"/>
              <a:t>STAR EM Diagonal</a:t>
            </a:r>
          </a:p>
        </p:txBody>
      </p:sp>
      <p:sp>
        <p:nvSpPr>
          <p:cNvPr id="47131" name="Rectangle 4"/>
          <p:cNvSpPr>
            <a:spLocks/>
          </p:cNvSpPr>
          <p:nvPr/>
        </p:nvSpPr>
        <p:spPr bwMode="auto">
          <a:xfrm>
            <a:off x="622300" y="8991600"/>
            <a:ext cx="3517900"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p>
            <a:r>
              <a:rPr lang="en-US" sz="1200">
                <a:solidFill>
                  <a:schemeClr val="tx1"/>
                </a:solidFill>
                <a:ea typeface="ＭＳ Ｐゴシック" charset="0"/>
                <a:cs typeface="ＭＳ Ｐゴシック" charset="0"/>
              </a:rPr>
              <a:t>Giessen, CALOR2014,.  April 10  2014</a:t>
            </a:r>
          </a:p>
        </p:txBody>
      </p:sp>
      <p:sp>
        <p:nvSpPr>
          <p:cNvPr id="47132" name="TextBox 5"/>
          <p:cNvSpPr txBox="1">
            <a:spLocks noChangeArrowheads="1"/>
          </p:cNvSpPr>
          <p:nvPr/>
        </p:nvSpPr>
        <p:spPr bwMode="auto">
          <a:xfrm>
            <a:off x="12023725" y="9169400"/>
            <a:ext cx="65246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42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42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42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42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42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9pPr>
          </a:lstStyle>
          <a:p>
            <a:pPr eaLnBrk="1" hangingPunct="1"/>
            <a:r>
              <a:rPr lang="en-US" sz="3200">
                <a:latin typeface="Chalkboard SE Regular" charset="0"/>
                <a:cs typeface="Chalkboard SE Regular" charset="0"/>
              </a:rPr>
              <a:t>14</a:t>
            </a:r>
          </a:p>
        </p:txBody>
      </p:sp>
    </p:spTree>
    <p:extLst>
      <p:ext uri="{BB962C8B-B14F-4D97-AF65-F5344CB8AC3E}">
        <p14:creationId xmlns:p14="http://schemas.microsoft.com/office/powerpoint/2010/main" val="122545157"/>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Line 1"/>
          <p:cNvSpPr>
            <a:spLocks noChangeShapeType="1"/>
          </p:cNvSpPr>
          <p:nvPr/>
        </p:nvSpPr>
        <p:spPr bwMode="auto">
          <a:xfrm>
            <a:off x="685800" y="1257300"/>
            <a:ext cx="11631613" cy="0"/>
          </a:xfrm>
          <a:prstGeom prst="line">
            <a:avLst/>
          </a:prstGeom>
          <a:noFill/>
          <a:ln w="38100">
            <a:solidFill>
              <a:srgbClr val="205ED1"/>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53250" name="Line 2"/>
          <p:cNvSpPr>
            <a:spLocks noChangeShapeType="1"/>
          </p:cNvSpPr>
          <p:nvPr/>
        </p:nvSpPr>
        <p:spPr bwMode="auto">
          <a:xfrm>
            <a:off x="685800" y="9029700"/>
            <a:ext cx="11631613" cy="0"/>
          </a:xfrm>
          <a:prstGeom prst="line">
            <a:avLst/>
          </a:prstGeom>
          <a:noFill/>
          <a:ln w="38100">
            <a:solidFill>
              <a:srgbClr val="205ED1"/>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53251" name="Rectangle 3"/>
          <p:cNvSpPr>
            <a:spLocks/>
          </p:cNvSpPr>
          <p:nvPr/>
        </p:nvSpPr>
        <p:spPr bwMode="auto">
          <a:xfrm>
            <a:off x="1862138" y="384175"/>
            <a:ext cx="9267825"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p>
            <a:r>
              <a:rPr lang="en-US" sz="4000">
                <a:solidFill>
                  <a:schemeClr val="tx1"/>
                </a:solidFill>
                <a:latin typeface="Chalkboard SE Regular" charset="0"/>
                <a:ea typeface="ＭＳ Ｐゴシック" charset="0"/>
                <a:cs typeface="ＭＳ Ｐゴシック" charset="0"/>
                <a:sym typeface="Arial" charset="0"/>
              </a:rPr>
              <a:t>Uniformity of EMcal across the surface.</a:t>
            </a:r>
          </a:p>
        </p:txBody>
      </p:sp>
      <p:sp>
        <p:nvSpPr>
          <p:cNvPr id="53252" name="Rectangle 4"/>
          <p:cNvSpPr>
            <a:spLocks/>
          </p:cNvSpPr>
          <p:nvPr/>
        </p:nvSpPr>
        <p:spPr bwMode="auto">
          <a:xfrm>
            <a:off x="622300" y="8991600"/>
            <a:ext cx="3517900"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p>
            <a:r>
              <a:rPr lang="en-US" sz="1200">
                <a:solidFill>
                  <a:schemeClr val="tx1"/>
                </a:solidFill>
                <a:ea typeface="ＭＳ Ｐゴシック" charset="0"/>
                <a:cs typeface="ＭＳ Ｐゴシック" charset="0"/>
              </a:rPr>
              <a:t>Giessen, CALOR2014,.  April 10  2014</a:t>
            </a:r>
          </a:p>
        </p:txBody>
      </p:sp>
      <p:sp>
        <p:nvSpPr>
          <p:cNvPr id="53253" name="TextBox 5"/>
          <p:cNvSpPr txBox="1">
            <a:spLocks noChangeArrowheads="1"/>
          </p:cNvSpPr>
          <p:nvPr/>
        </p:nvSpPr>
        <p:spPr bwMode="auto">
          <a:xfrm>
            <a:off x="12023725" y="9169400"/>
            <a:ext cx="65246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42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42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42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42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42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9pPr>
          </a:lstStyle>
          <a:p>
            <a:pPr eaLnBrk="1" hangingPunct="1"/>
            <a:r>
              <a:rPr lang="en-US" sz="3200">
                <a:latin typeface="Chalkboard SE Regular" charset="0"/>
                <a:cs typeface="Chalkboard SE Regular" charset="0"/>
              </a:rPr>
              <a:t>20</a:t>
            </a:r>
          </a:p>
        </p:txBody>
      </p:sp>
      <p:pic>
        <p:nvPicPr>
          <p:cNvPr id="9" name="Picture 2"/>
          <p:cNvPicPr>
            <a:picLocks noGrp="1" noChangeAspect="1" noChangeArrowheads="1"/>
          </p:cNvPicPr>
          <p:nvPr>
            <p:ph idx="1"/>
          </p:nvPr>
        </p:nvPicPr>
        <p:blipFill>
          <a:blip r:embed="rId2" cstate="print"/>
          <a:srcRect/>
          <a:stretch>
            <a:fillRect/>
          </a:stretch>
        </p:blipFill>
        <p:spPr>
          <a:xfrm>
            <a:off x="0" y="1843088"/>
            <a:ext cx="4746625" cy="4767262"/>
          </a:xfrm>
          <a:ln>
            <a:miter lim="800000"/>
            <a:headEnd/>
            <a:tailEnd/>
          </a:ln>
        </p:spPr>
      </p:pic>
      <p:pic>
        <p:nvPicPr>
          <p:cNvPr id="53255"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84750" y="1733550"/>
            <a:ext cx="7842250" cy="4924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256" name="TextBox 10"/>
          <p:cNvSpPr txBox="1">
            <a:spLocks noChangeArrowheads="1"/>
          </p:cNvSpPr>
          <p:nvPr/>
        </p:nvSpPr>
        <p:spPr bwMode="auto">
          <a:xfrm>
            <a:off x="330200" y="6934200"/>
            <a:ext cx="11530013" cy="160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30046" tIns="65023" rIns="130046" bIns="65023">
            <a:spAutoFit/>
          </a:bodyPr>
          <a:lstStyle>
            <a:lvl1pPr eaLnBrk="0" hangingPunct="0">
              <a:defRPr sz="42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42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42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42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42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9pPr>
          </a:lstStyle>
          <a:p>
            <a:pPr algn="l" eaLnBrk="1" hangingPunct="1"/>
            <a:r>
              <a:rPr lang="en-US" sz="3200">
                <a:solidFill>
                  <a:schemeClr val="tx1"/>
                </a:solidFill>
                <a:latin typeface="Chalkboard SE Regular" charset="0"/>
                <a:cs typeface="Chalkboard SE Regular" charset="0"/>
              </a:rPr>
              <a:t>Each square is 4.8 mm x 4.8 mm, selected by Sc. hodoscope.</a:t>
            </a:r>
          </a:p>
          <a:p>
            <a:pPr algn="l" eaLnBrk="1" hangingPunct="1"/>
            <a:r>
              <a:rPr lang="en-US" sz="3200">
                <a:solidFill>
                  <a:schemeClr val="tx1"/>
                </a:solidFill>
                <a:latin typeface="Chalkboard SE Regular" charset="0"/>
                <a:cs typeface="Chalkboard SE Regular" charset="0"/>
              </a:rPr>
              <a:t>Uniformity  of  SPACAL response is 1.4% </a:t>
            </a:r>
          </a:p>
          <a:p>
            <a:pPr algn="l" eaLnBrk="1" hangingPunct="1"/>
            <a:r>
              <a:rPr lang="en-US" sz="3200">
                <a:solidFill>
                  <a:schemeClr val="tx1"/>
                </a:solidFill>
                <a:latin typeface="Chalkboard SE Regular" charset="0"/>
                <a:cs typeface="Chalkboard SE Regular" charset="0"/>
              </a:rPr>
              <a:t>Test Run 2012. Light collection with 7” long light mixer.</a:t>
            </a:r>
          </a:p>
        </p:txBody>
      </p:sp>
    </p:spTree>
    <p:extLst>
      <p:ext uri="{BB962C8B-B14F-4D97-AF65-F5344CB8AC3E}">
        <p14:creationId xmlns:p14="http://schemas.microsoft.com/office/powerpoint/2010/main" val="2833860756"/>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4000" y="3429000"/>
            <a:ext cx="7162800" cy="563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226" name="TextBox 4"/>
          <p:cNvSpPr txBox="1">
            <a:spLocks noChangeArrowheads="1"/>
          </p:cNvSpPr>
          <p:nvPr/>
        </p:nvSpPr>
        <p:spPr bwMode="auto">
          <a:xfrm>
            <a:off x="482600" y="88900"/>
            <a:ext cx="12039600" cy="304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42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42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42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42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42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9pPr>
          </a:lstStyle>
          <a:p>
            <a:pPr algn="l" eaLnBrk="1" hangingPunct="1">
              <a:defRPr/>
            </a:pPr>
            <a:r>
              <a:rPr lang="en-US" sz="3200" u="sng" dirty="0" smtClean="0">
                <a:latin typeface="Chalkboard SE Regular" charset="0"/>
                <a:cs typeface="Chalkboard SE Regular" charset="0"/>
              </a:rPr>
              <a:t>Light collection scheme, EM prototypes.</a:t>
            </a:r>
          </a:p>
          <a:p>
            <a:pPr algn="l" eaLnBrk="1" hangingPunct="1">
              <a:defRPr/>
            </a:pPr>
            <a:r>
              <a:rPr lang="en-US" sz="3200" u="sng" dirty="0" smtClean="0">
                <a:latin typeface="Chalkboard SE Regular" charset="0"/>
                <a:cs typeface="Chalkboard SE Regular" charset="0"/>
              </a:rPr>
              <a:t> (a) Non-uniformity. </a:t>
            </a:r>
          </a:p>
          <a:p>
            <a:pPr algn="l" eaLnBrk="1" hangingPunct="1">
              <a:defRPr/>
            </a:pPr>
            <a:endParaRPr lang="en-US" sz="3200" u="sng" dirty="0" smtClean="0">
              <a:latin typeface="Chalkboard SE Regular" charset="0"/>
              <a:cs typeface="Chalkboard SE Regular" charset="0"/>
            </a:endParaRPr>
          </a:p>
          <a:p>
            <a:pPr marL="457200" indent="-457200" algn="l" eaLnBrk="1" hangingPunct="1">
              <a:buFont typeface="Arial"/>
              <a:buChar char="•"/>
              <a:defRPr/>
            </a:pPr>
            <a:r>
              <a:rPr lang="en-US" sz="2400" dirty="0" smtClean="0">
                <a:latin typeface="Chalkboard SE Regular" charset="0"/>
                <a:cs typeface="Chalkboard SE Regular" charset="0"/>
              </a:rPr>
              <a:t>It was expected that we’ll need to iterate light collection scheme after the test run. But it was not clear how. It depends on absolute light yield.</a:t>
            </a:r>
            <a:endParaRPr lang="en-US" sz="2000" dirty="0" smtClean="0">
              <a:latin typeface="Chalkboard SE Regular" charset="0"/>
              <a:cs typeface="Chalkboard SE Regular" charset="0"/>
            </a:endParaRPr>
          </a:p>
          <a:p>
            <a:pPr marL="457200" indent="-457200" algn="l" eaLnBrk="1" hangingPunct="1">
              <a:buFont typeface="Arial"/>
              <a:buChar char="•"/>
              <a:defRPr/>
            </a:pPr>
            <a:r>
              <a:rPr lang="en-US" sz="2400" dirty="0" smtClean="0">
                <a:latin typeface="Chalkboard SE Regular" charset="0"/>
                <a:cs typeface="Chalkboard SE Regular" charset="0"/>
              </a:rPr>
              <a:t>That was explained in our EIC R&amp;D proposal (Dec. 2013). Funds for this iteration was requested and received from EIC R&amp;D for FY2014.</a:t>
            </a:r>
          </a:p>
        </p:txBody>
      </p:sp>
      <p:sp>
        <p:nvSpPr>
          <p:cNvPr id="54275" name="TextBox 5"/>
          <p:cNvSpPr txBox="1">
            <a:spLocks noChangeArrowheads="1"/>
          </p:cNvSpPr>
          <p:nvPr/>
        </p:nvSpPr>
        <p:spPr bwMode="auto">
          <a:xfrm>
            <a:off x="7721600" y="3657600"/>
            <a:ext cx="5283200" cy="4894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42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42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42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42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42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9pPr>
          </a:lstStyle>
          <a:p>
            <a:pPr algn="l" eaLnBrk="1" hangingPunct="1"/>
            <a:r>
              <a:rPr lang="en-US" sz="2400">
                <a:latin typeface="Chalkboard SE Regular" charset="0"/>
                <a:cs typeface="Chalkboard SE Regular" charset="0"/>
              </a:rPr>
              <a:t>Example of a scan with a single Sc. fiber across the face of the light guide with four SiPMs readout. </a:t>
            </a:r>
          </a:p>
          <a:p>
            <a:pPr algn="l" eaLnBrk="1" hangingPunct="1"/>
            <a:endParaRPr lang="en-US" sz="2400">
              <a:latin typeface="Chalkboard SE Regular" charset="0"/>
              <a:cs typeface="Chalkboard SE Regular" charset="0"/>
            </a:endParaRPr>
          </a:p>
          <a:p>
            <a:pPr algn="l" eaLnBrk="1" hangingPunct="1"/>
            <a:r>
              <a:rPr lang="en-US" sz="2400">
                <a:latin typeface="Chalkboard SE Regular" charset="0"/>
                <a:cs typeface="Chalkboard SE Regular" charset="0"/>
              </a:rPr>
              <a:t>Difference between hottest and coldest spots is about 20%.</a:t>
            </a:r>
          </a:p>
          <a:p>
            <a:pPr algn="l" eaLnBrk="1" hangingPunct="1"/>
            <a:endParaRPr lang="en-US" sz="2400">
              <a:latin typeface="Chalkboard SE Regular" charset="0"/>
              <a:cs typeface="Chalkboard SE Regular" charset="0"/>
            </a:endParaRPr>
          </a:p>
          <a:p>
            <a:pPr algn="l" eaLnBrk="1" hangingPunct="1"/>
            <a:r>
              <a:rPr lang="en-US" sz="2400">
                <a:latin typeface="Chalkboard SE Regular" charset="0"/>
                <a:cs typeface="Chalkboard SE Regular" charset="0"/>
              </a:rPr>
              <a:t>Now we know, that with the light yield of </a:t>
            </a:r>
            <a:r>
              <a:rPr lang="en-US" sz="2400">
                <a:solidFill>
                  <a:srgbClr val="FF0000"/>
                </a:solidFill>
                <a:latin typeface="Chalkboard SE Regular" charset="0"/>
                <a:cs typeface="Chalkboard SE Regular" charset="0"/>
              </a:rPr>
              <a:t>400 p.e./ GeV </a:t>
            </a:r>
            <a:r>
              <a:rPr lang="en-US" sz="2400">
                <a:latin typeface="Chalkboard SE Regular" charset="0"/>
                <a:cs typeface="Chalkboard SE Regular" charset="0"/>
              </a:rPr>
              <a:t>for STAR EM prototype as was measured at FNAL we can create a simple mask which will be glued between fibers and light guide to make response flat.</a:t>
            </a:r>
          </a:p>
        </p:txBody>
      </p:sp>
      <p:sp>
        <p:nvSpPr>
          <p:cNvPr id="54276" name="Rectangle 4"/>
          <p:cNvSpPr>
            <a:spLocks/>
          </p:cNvSpPr>
          <p:nvPr/>
        </p:nvSpPr>
        <p:spPr bwMode="auto">
          <a:xfrm>
            <a:off x="622300" y="8991600"/>
            <a:ext cx="3517900"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p>
            <a:r>
              <a:rPr lang="en-US" sz="1200">
                <a:solidFill>
                  <a:schemeClr val="tx1"/>
                </a:solidFill>
                <a:ea typeface="ＭＳ Ｐゴシック" charset="0"/>
                <a:cs typeface="ＭＳ Ｐゴシック" charset="0"/>
              </a:rPr>
              <a:t>Giessen, CALOR2014,.  April 10  2014</a:t>
            </a:r>
          </a:p>
        </p:txBody>
      </p:sp>
      <p:sp>
        <p:nvSpPr>
          <p:cNvPr id="54277" name="TextBox 5"/>
          <p:cNvSpPr txBox="1">
            <a:spLocks noChangeArrowheads="1"/>
          </p:cNvSpPr>
          <p:nvPr/>
        </p:nvSpPr>
        <p:spPr bwMode="auto">
          <a:xfrm>
            <a:off x="12023725" y="9169400"/>
            <a:ext cx="65246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42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42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42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42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42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9pPr>
          </a:lstStyle>
          <a:p>
            <a:pPr eaLnBrk="1" hangingPunct="1"/>
            <a:r>
              <a:rPr lang="en-US" sz="3200">
                <a:latin typeface="Chalkboard SE Regular" charset="0"/>
                <a:cs typeface="Chalkboard SE Regular" charset="0"/>
              </a:rPr>
              <a:t>21</a:t>
            </a:r>
          </a:p>
        </p:txBody>
      </p:sp>
      <p:sp>
        <p:nvSpPr>
          <p:cNvPr id="2" name="Oval 1"/>
          <p:cNvSpPr/>
          <p:nvPr/>
        </p:nvSpPr>
        <p:spPr bwMode="auto">
          <a:xfrm>
            <a:off x="2006600" y="4724400"/>
            <a:ext cx="533400" cy="533400"/>
          </a:xfrm>
          <a:prstGeom prst="ellipse">
            <a:avLst/>
          </a:prstGeom>
          <a:blipFill dpi="0" rotWithShape="0">
            <a:blip r:embed="rId3"/>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p>
        </p:txBody>
      </p:sp>
      <p:sp>
        <p:nvSpPr>
          <p:cNvPr id="9" name="Oval 8"/>
          <p:cNvSpPr/>
          <p:nvPr/>
        </p:nvSpPr>
        <p:spPr bwMode="auto">
          <a:xfrm>
            <a:off x="4749800" y="4724400"/>
            <a:ext cx="533400" cy="533400"/>
          </a:xfrm>
          <a:prstGeom prst="ellipse">
            <a:avLst/>
          </a:prstGeom>
          <a:blipFill dpi="0" rotWithShape="0">
            <a:blip r:embed="rId3"/>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p>
        </p:txBody>
      </p:sp>
      <p:sp>
        <p:nvSpPr>
          <p:cNvPr id="10" name="Oval 9"/>
          <p:cNvSpPr/>
          <p:nvPr/>
        </p:nvSpPr>
        <p:spPr bwMode="auto">
          <a:xfrm>
            <a:off x="1930400" y="7010400"/>
            <a:ext cx="533400" cy="533400"/>
          </a:xfrm>
          <a:prstGeom prst="ellipse">
            <a:avLst/>
          </a:prstGeom>
          <a:blipFill dpi="0" rotWithShape="0">
            <a:blip r:embed="rId3"/>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p>
        </p:txBody>
      </p:sp>
      <p:sp>
        <p:nvSpPr>
          <p:cNvPr id="11" name="Oval 10"/>
          <p:cNvSpPr/>
          <p:nvPr/>
        </p:nvSpPr>
        <p:spPr bwMode="auto">
          <a:xfrm>
            <a:off x="4749800" y="6934200"/>
            <a:ext cx="533400" cy="533400"/>
          </a:xfrm>
          <a:prstGeom prst="ellipse">
            <a:avLst/>
          </a:prstGeom>
          <a:blipFill dpi="0" rotWithShape="0">
            <a:blip r:embed="rId3"/>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p>
        </p:txBody>
      </p:sp>
    </p:spTree>
    <p:extLst>
      <p:ext uri="{BB962C8B-B14F-4D97-AF65-F5344CB8AC3E}">
        <p14:creationId xmlns:p14="http://schemas.microsoft.com/office/powerpoint/2010/main" val="3150775626"/>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smtClean="0">
                <a:solidFill>
                  <a:srgbClr val="1F497D">
                    <a:lumMod val="60000"/>
                    <a:lumOff val="40000"/>
                  </a:srgbClr>
                </a:solidFill>
              </a:rPr>
              <a:t>C.Woody, EIC Detector R&amp;D Committee Meeting,  7/21/14</a:t>
            </a:r>
            <a:endParaRPr lang="en-US" dirty="0">
              <a:solidFill>
                <a:srgbClr val="1F497D">
                  <a:lumMod val="60000"/>
                  <a:lumOff val="40000"/>
                </a:srgbClr>
              </a:solidFill>
            </a:endParaRPr>
          </a:p>
        </p:txBody>
      </p:sp>
      <p:sp>
        <p:nvSpPr>
          <p:cNvPr id="4" name="Slide Number Placeholder 3"/>
          <p:cNvSpPr>
            <a:spLocks noGrp="1"/>
          </p:cNvSpPr>
          <p:nvPr>
            <p:ph type="sldNum" sz="quarter" idx="12"/>
          </p:nvPr>
        </p:nvSpPr>
        <p:spPr/>
        <p:txBody>
          <a:bodyPr/>
          <a:lstStyle/>
          <a:p>
            <a:fld id="{59EA4CFA-C3DC-4ADB-8A77-9C015038EFD0}" type="slidenum">
              <a:rPr lang="en-US" smtClean="0">
                <a:solidFill>
                  <a:srgbClr val="1F497D">
                    <a:lumMod val="60000"/>
                    <a:lumOff val="40000"/>
                  </a:srgbClr>
                </a:solidFill>
              </a:rPr>
              <a:pPr/>
              <a:t>37</a:t>
            </a:fld>
            <a:endParaRPr lang="en-US" dirty="0">
              <a:solidFill>
                <a:srgbClr val="1F497D">
                  <a:lumMod val="60000"/>
                  <a:lumOff val="40000"/>
                </a:srgbClr>
              </a:solidFill>
            </a:endParaRPr>
          </a:p>
        </p:txBody>
      </p:sp>
      <p:sp>
        <p:nvSpPr>
          <p:cNvPr id="8" name="Title 1"/>
          <p:cNvSpPr txBox="1">
            <a:spLocks noGrp="1"/>
          </p:cNvSpPr>
          <p:nvPr>
            <p:ph type="title"/>
          </p:nvPr>
        </p:nvSpPr>
        <p:spPr>
          <a:xfrm>
            <a:off x="985852" y="216747"/>
            <a:ext cx="10728960" cy="975360"/>
          </a:xfrm>
          <a:prstGeom prst="rect">
            <a:avLst/>
          </a:prstGeom>
        </p:spPr>
        <p:txBody>
          <a:bodyPr vert="horz" lIns="130046" tIns="65023" rIns="130046" bIns="65023" rtlCol="0" anchor="ctr">
            <a:normAutofit/>
          </a:bodyPr>
          <a:lstStyle>
            <a:lvl1pPr algn="ctr" defTabSz="914400" rtl="0" eaLnBrk="1" latinLnBrk="0" hangingPunct="1">
              <a:spcBef>
                <a:spcPct val="0"/>
              </a:spcBef>
              <a:buNone/>
              <a:defRPr sz="3600" kern="1200" baseline="0">
                <a:solidFill>
                  <a:srgbClr val="FF0000"/>
                </a:solidFill>
                <a:latin typeface="Arial" pitchFamily="34" charset="0"/>
                <a:ea typeface="+mj-ea"/>
                <a:cs typeface="+mj-cs"/>
              </a:defRPr>
            </a:lvl1pPr>
          </a:lstStyle>
          <a:p>
            <a:r>
              <a:rPr lang="en-US" sz="4600" b="1" dirty="0"/>
              <a:t>Transverse Position Dependence</a:t>
            </a:r>
          </a:p>
        </p:txBody>
      </p:sp>
      <p:sp>
        <p:nvSpPr>
          <p:cNvPr id="9" name="TextBox 8"/>
          <p:cNvSpPr txBox="1"/>
          <p:nvPr/>
        </p:nvSpPr>
        <p:spPr>
          <a:xfrm>
            <a:off x="4621865" y="1192107"/>
            <a:ext cx="3276641" cy="654536"/>
          </a:xfrm>
          <a:prstGeom prst="rect">
            <a:avLst/>
          </a:prstGeom>
          <a:noFill/>
        </p:spPr>
        <p:txBody>
          <a:bodyPr wrap="none" lIns="130046" tIns="65023" rIns="130046" bIns="65023" rtlCol="0">
            <a:spAutoFit/>
          </a:bodyPr>
          <a:lstStyle/>
          <a:p>
            <a:r>
              <a:rPr lang="en-US" sz="3400" dirty="0">
                <a:solidFill>
                  <a:schemeClr val="accent2"/>
                </a:solidFill>
              </a:rPr>
              <a:t> 8 </a:t>
            </a:r>
            <a:r>
              <a:rPr lang="en-US" sz="3400" dirty="0" err="1">
                <a:solidFill>
                  <a:schemeClr val="accent2"/>
                </a:solidFill>
              </a:rPr>
              <a:t>GeV</a:t>
            </a:r>
            <a:r>
              <a:rPr lang="en-US" sz="3400" dirty="0">
                <a:solidFill>
                  <a:schemeClr val="accent2"/>
                </a:solidFill>
              </a:rPr>
              <a:t> electrons</a:t>
            </a:r>
          </a:p>
        </p:txBody>
      </p:sp>
      <p:sp>
        <p:nvSpPr>
          <p:cNvPr id="10" name="TextBox 9"/>
          <p:cNvSpPr txBox="1"/>
          <p:nvPr/>
        </p:nvSpPr>
        <p:spPr>
          <a:xfrm>
            <a:off x="318907" y="2161903"/>
            <a:ext cx="6954217" cy="777647"/>
          </a:xfrm>
          <a:prstGeom prst="rect">
            <a:avLst/>
          </a:prstGeom>
          <a:noFill/>
        </p:spPr>
        <p:txBody>
          <a:bodyPr wrap="none" lIns="130046" tIns="65023" rIns="130046" bIns="65023" rtlCol="0">
            <a:spAutoFit/>
          </a:bodyPr>
          <a:lstStyle/>
          <a:p>
            <a:r>
              <a:rPr lang="en-US" dirty="0" smtClean="0">
                <a:solidFill>
                  <a:srgbClr val="C00000"/>
                </a:solidFill>
              </a:rPr>
              <a:t>Sum of a Single Row of Towers</a:t>
            </a:r>
            <a:endParaRPr lang="en-US" dirty="0">
              <a:solidFill>
                <a:srgbClr val="C00000"/>
              </a:solidFill>
            </a:endParaRPr>
          </a:p>
        </p:txBody>
      </p:sp>
      <p:sp>
        <p:nvSpPr>
          <p:cNvPr id="12" name="TextBox 11"/>
          <p:cNvSpPr txBox="1"/>
          <p:nvPr/>
        </p:nvSpPr>
        <p:spPr>
          <a:xfrm>
            <a:off x="6452501" y="2157386"/>
            <a:ext cx="5811251" cy="777647"/>
          </a:xfrm>
          <a:prstGeom prst="rect">
            <a:avLst/>
          </a:prstGeom>
          <a:noFill/>
        </p:spPr>
        <p:txBody>
          <a:bodyPr wrap="none" lIns="130046" tIns="65023" rIns="130046" bIns="65023" rtlCol="0">
            <a:spAutoFit/>
          </a:bodyPr>
          <a:lstStyle/>
          <a:p>
            <a:r>
              <a:rPr lang="en-US" dirty="0" smtClean="0">
                <a:solidFill>
                  <a:srgbClr val="C00000"/>
                </a:solidFill>
              </a:rPr>
              <a:t>Sum of 3 Rows of Towers</a:t>
            </a:r>
            <a:endParaRPr lang="en-US" dirty="0">
              <a:solidFill>
                <a:srgbClr val="C00000"/>
              </a:solidFill>
            </a:endParaRPr>
          </a:p>
        </p:txBody>
      </p:sp>
      <p:pic>
        <p:nvPicPr>
          <p:cNvPr id="1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58266" y="2817707"/>
            <a:ext cx="5201920" cy="50994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6"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10773" y="2958945"/>
            <a:ext cx="5201920" cy="49581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7" name="Right Brace 16"/>
          <p:cNvSpPr/>
          <p:nvPr/>
        </p:nvSpPr>
        <p:spPr>
          <a:xfrm>
            <a:off x="11704320" y="4551680"/>
            <a:ext cx="221082" cy="1300480"/>
          </a:xfrm>
          <a:prstGeom prst="rightBrace">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lIns="130046" tIns="65023" rIns="130046" bIns="65023" rtlCol="0" anchor="ctr"/>
          <a:lstStyle/>
          <a:p>
            <a:pPr algn="ctr"/>
            <a:endParaRPr lang="en-US"/>
          </a:p>
        </p:txBody>
      </p:sp>
      <p:sp>
        <p:nvSpPr>
          <p:cNvPr id="18" name="TextBox 17"/>
          <p:cNvSpPr txBox="1"/>
          <p:nvPr/>
        </p:nvSpPr>
        <p:spPr>
          <a:xfrm>
            <a:off x="11999166" y="4961171"/>
            <a:ext cx="863339" cy="485259"/>
          </a:xfrm>
          <a:prstGeom prst="rect">
            <a:avLst/>
          </a:prstGeom>
          <a:noFill/>
        </p:spPr>
        <p:txBody>
          <a:bodyPr wrap="none" lIns="130046" tIns="65023" rIns="130046" bIns="65023" rtlCol="0">
            <a:spAutoFit/>
          </a:bodyPr>
          <a:lstStyle/>
          <a:p>
            <a:r>
              <a:rPr lang="en-US" sz="2300" dirty="0">
                <a:solidFill>
                  <a:srgbClr val="FF0000"/>
                </a:solidFill>
              </a:rPr>
              <a:t>~ 5%</a:t>
            </a:r>
          </a:p>
        </p:txBody>
      </p:sp>
      <p:sp>
        <p:nvSpPr>
          <p:cNvPr id="19" name="TextBox 18"/>
          <p:cNvSpPr txBox="1"/>
          <p:nvPr/>
        </p:nvSpPr>
        <p:spPr>
          <a:xfrm>
            <a:off x="6122411" y="8250913"/>
            <a:ext cx="6777236" cy="777647"/>
          </a:xfrm>
          <a:prstGeom prst="rect">
            <a:avLst/>
          </a:prstGeom>
          <a:noFill/>
        </p:spPr>
        <p:txBody>
          <a:bodyPr wrap="none" lIns="130046" tIns="65023" rIns="130046" bIns="65023" rtlCol="0">
            <a:spAutoFit/>
          </a:bodyPr>
          <a:lstStyle/>
          <a:p>
            <a:r>
              <a:rPr lang="en-US" dirty="0" smtClean="0">
                <a:solidFill>
                  <a:srgbClr val="FF0000"/>
                </a:solidFill>
              </a:rPr>
              <a:t>~ 5% variation across a tower</a:t>
            </a:r>
            <a:endParaRPr lang="en-US" dirty="0">
              <a:solidFill>
                <a:srgbClr val="FF0000"/>
              </a:solidFill>
            </a:endParaRPr>
          </a:p>
        </p:txBody>
      </p:sp>
    </p:spTree>
    <p:extLst>
      <p:ext uri="{BB962C8B-B14F-4D97-AF65-F5344CB8AC3E}">
        <p14:creationId xmlns:p14="http://schemas.microsoft.com/office/powerpoint/2010/main" val="3456736692"/>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smtClean="0">
                <a:solidFill>
                  <a:srgbClr val="1F497D">
                    <a:lumMod val="60000"/>
                    <a:lumOff val="40000"/>
                  </a:srgbClr>
                </a:solidFill>
              </a:rPr>
              <a:t>C.Woody, EIC Detector R&amp;D Committee Meeting,  7/21/14</a:t>
            </a:r>
            <a:endParaRPr lang="en-US" dirty="0">
              <a:solidFill>
                <a:srgbClr val="1F497D">
                  <a:lumMod val="60000"/>
                  <a:lumOff val="40000"/>
                </a:srgbClr>
              </a:solidFill>
            </a:endParaRPr>
          </a:p>
        </p:txBody>
      </p:sp>
      <p:sp>
        <p:nvSpPr>
          <p:cNvPr id="4" name="Slide Number Placeholder 3"/>
          <p:cNvSpPr>
            <a:spLocks noGrp="1"/>
          </p:cNvSpPr>
          <p:nvPr>
            <p:ph type="sldNum" sz="quarter" idx="12"/>
          </p:nvPr>
        </p:nvSpPr>
        <p:spPr/>
        <p:txBody>
          <a:bodyPr/>
          <a:lstStyle/>
          <a:p>
            <a:fld id="{59EA4CFA-C3DC-4ADB-8A77-9C015038EFD0}" type="slidenum">
              <a:rPr lang="en-US" smtClean="0">
                <a:solidFill>
                  <a:srgbClr val="1F497D">
                    <a:lumMod val="60000"/>
                    <a:lumOff val="40000"/>
                  </a:srgbClr>
                </a:solidFill>
              </a:rPr>
              <a:pPr/>
              <a:t>38</a:t>
            </a:fld>
            <a:endParaRPr lang="en-US" dirty="0">
              <a:solidFill>
                <a:srgbClr val="1F497D">
                  <a:lumMod val="60000"/>
                  <a:lumOff val="40000"/>
                </a:srgbClr>
              </a:solidFill>
            </a:endParaRPr>
          </a:p>
        </p:txBody>
      </p:sp>
      <p:sp>
        <p:nvSpPr>
          <p:cNvPr id="16" name="Title 1"/>
          <p:cNvSpPr txBox="1">
            <a:spLocks noGrp="1"/>
          </p:cNvSpPr>
          <p:nvPr>
            <p:ph type="title"/>
          </p:nvPr>
        </p:nvSpPr>
        <p:spPr>
          <a:xfrm>
            <a:off x="1300480" y="216747"/>
            <a:ext cx="10728960" cy="975360"/>
          </a:xfrm>
          <a:prstGeom prst="rect">
            <a:avLst/>
          </a:prstGeom>
        </p:spPr>
        <p:txBody>
          <a:bodyPr vert="horz" lIns="130046" tIns="65023" rIns="130046" bIns="65023" rtlCol="0" anchor="ctr">
            <a:normAutofit/>
          </a:bodyPr>
          <a:lstStyle>
            <a:lvl1pPr algn="ctr" defTabSz="914400" rtl="0" eaLnBrk="1" latinLnBrk="0" hangingPunct="1">
              <a:spcBef>
                <a:spcPct val="0"/>
              </a:spcBef>
              <a:buNone/>
              <a:defRPr sz="3600" kern="1200" baseline="0">
                <a:solidFill>
                  <a:srgbClr val="FF0000"/>
                </a:solidFill>
                <a:latin typeface="Arial" pitchFamily="34" charset="0"/>
                <a:ea typeface="+mj-ea"/>
                <a:cs typeface="+mj-cs"/>
              </a:defRPr>
            </a:lvl1pPr>
          </a:lstStyle>
          <a:p>
            <a:r>
              <a:rPr lang="en-US" sz="4600" b="1" dirty="0"/>
              <a:t>Longitudinal Position Dependence</a:t>
            </a:r>
          </a:p>
        </p:txBody>
      </p:sp>
      <p:pic>
        <p:nvPicPr>
          <p:cNvPr id="17" name="Picture 16"/>
          <p:cNvPicPr>
            <a:picLocks noChangeAspect="1"/>
          </p:cNvPicPr>
          <p:nvPr/>
        </p:nvPicPr>
        <p:blipFill rotWithShape="1">
          <a:blip r:embed="rId2">
            <a:extLst>
              <a:ext uri="{28A0092B-C50C-407E-A947-70E740481C1C}">
                <a14:useLocalDpi xmlns:a14="http://schemas.microsoft.com/office/drawing/2010/main" val="0"/>
              </a:ext>
            </a:extLst>
          </a:blip>
          <a:srcRect t="13229"/>
          <a:stretch/>
        </p:blipFill>
        <p:spPr>
          <a:xfrm>
            <a:off x="433493" y="4595574"/>
            <a:ext cx="6025060" cy="3953813"/>
          </a:xfrm>
          <a:prstGeom prst="rect">
            <a:avLst/>
          </a:prstGeom>
        </p:spPr>
      </p:pic>
      <p:grpSp>
        <p:nvGrpSpPr>
          <p:cNvPr id="12" name="Group 11"/>
          <p:cNvGrpSpPr/>
          <p:nvPr/>
        </p:nvGrpSpPr>
        <p:grpSpPr>
          <a:xfrm>
            <a:off x="1874610" y="8665839"/>
            <a:ext cx="3034453" cy="292531"/>
            <a:chOff x="1507873" y="5492567"/>
            <a:chExt cx="2133600" cy="205686"/>
          </a:xfrm>
        </p:grpSpPr>
        <p:cxnSp>
          <p:nvCxnSpPr>
            <p:cNvPr id="19" name="Straight Arrow Connector 18"/>
            <p:cNvCxnSpPr/>
            <p:nvPr/>
          </p:nvCxnSpPr>
          <p:spPr>
            <a:xfrm flipV="1">
              <a:off x="1965073" y="5492567"/>
              <a:ext cx="0" cy="205686"/>
            </a:xfrm>
            <a:prstGeom prst="straightConnector1">
              <a:avLst/>
            </a:prstGeom>
            <a:ln w="1905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flipV="1">
              <a:off x="2498473" y="5492567"/>
              <a:ext cx="0" cy="205686"/>
            </a:xfrm>
            <a:prstGeom prst="straightConnector1">
              <a:avLst/>
            </a:prstGeom>
            <a:ln w="1905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flipV="1">
              <a:off x="3641473" y="5492567"/>
              <a:ext cx="0" cy="205686"/>
            </a:xfrm>
            <a:prstGeom prst="straightConnector1">
              <a:avLst/>
            </a:prstGeom>
            <a:ln w="1905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flipV="1">
              <a:off x="3031873" y="5492567"/>
              <a:ext cx="0" cy="205686"/>
            </a:xfrm>
            <a:prstGeom prst="straightConnector1">
              <a:avLst/>
            </a:prstGeom>
            <a:ln w="1905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flipV="1">
              <a:off x="1507873" y="5502422"/>
              <a:ext cx="0" cy="195831"/>
            </a:xfrm>
            <a:prstGeom prst="straightConnector1">
              <a:avLst/>
            </a:prstGeom>
            <a:ln w="19050">
              <a:solidFill>
                <a:srgbClr val="C00000"/>
              </a:solidFill>
              <a:tailEnd type="arrow"/>
            </a:ln>
          </p:spPr>
          <p:style>
            <a:lnRef idx="1">
              <a:schemeClr val="accent1"/>
            </a:lnRef>
            <a:fillRef idx="0">
              <a:schemeClr val="accent1"/>
            </a:fillRef>
            <a:effectRef idx="0">
              <a:schemeClr val="accent1"/>
            </a:effectRef>
            <a:fontRef idx="minor">
              <a:schemeClr val="tx1"/>
            </a:fontRef>
          </p:style>
        </p:cxnSp>
      </p:grpSp>
      <p:sp>
        <p:nvSpPr>
          <p:cNvPr id="25" name="TextBox 24"/>
          <p:cNvSpPr txBox="1"/>
          <p:nvPr/>
        </p:nvSpPr>
        <p:spPr>
          <a:xfrm>
            <a:off x="2575896" y="1059731"/>
            <a:ext cx="7994266" cy="993090"/>
          </a:xfrm>
          <a:prstGeom prst="rect">
            <a:avLst/>
          </a:prstGeom>
          <a:noFill/>
        </p:spPr>
        <p:txBody>
          <a:bodyPr wrap="none" lIns="130046" tIns="65023" rIns="130046" bIns="65023" rtlCol="0">
            <a:spAutoFit/>
          </a:bodyPr>
          <a:lstStyle/>
          <a:p>
            <a:pPr algn="ctr"/>
            <a:r>
              <a:rPr lang="en-US" sz="2800" dirty="0">
                <a:solidFill>
                  <a:schemeClr val="accent2"/>
                </a:solidFill>
              </a:rPr>
              <a:t>5 different calorimeter positions along fiber direction</a:t>
            </a:r>
          </a:p>
          <a:p>
            <a:pPr algn="ctr"/>
            <a:r>
              <a:rPr lang="en-US" sz="2800" dirty="0">
                <a:solidFill>
                  <a:schemeClr val="accent2"/>
                </a:solidFill>
              </a:rPr>
              <a:t>120 </a:t>
            </a:r>
            <a:r>
              <a:rPr lang="en-US" sz="2800" dirty="0" err="1">
                <a:solidFill>
                  <a:schemeClr val="accent2"/>
                </a:solidFill>
              </a:rPr>
              <a:t>GeV</a:t>
            </a:r>
            <a:r>
              <a:rPr lang="en-US" sz="2800" dirty="0">
                <a:solidFill>
                  <a:schemeClr val="accent2"/>
                </a:solidFill>
              </a:rPr>
              <a:t> protons</a:t>
            </a:r>
          </a:p>
        </p:txBody>
      </p:sp>
      <p:pic>
        <p:nvPicPr>
          <p:cNvPr id="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73838" y="2646528"/>
            <a:ext cx="5201920" cy="50479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7" name="Right Brace 26"/>
          <p:cNvSpPr/>
          <p:nvPr/>
        </p:nvSpPr>
        <p:spPr>
          <a:xfrm>
            <a:off x="11812693" y="4443307"/>
            <a:ext cx="221082" cy="1300480"/>
          </a:xfrm>
          <a:prstGeom prst="rightBrace">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lIns="130046" tIns="65023" rIns="130046" bIns="65023" rtlCol="0" anchor="ctr"/>
          <a:lstStyle/>
          <a:p>
            <a:pPr algn="ctr"/>
            <a:endParaRPr lang="en-US"/>
          </a:p>
        </p:txBody>
      </p:sp>
      <p:sp>
        <p:nvSpPr>
          <p:cNvPr id="28" name="TextBox 27"/>
          <p:cNvSpPr txBox="1"/>
          <p:nvPr/>
        </p:nvSpPr>
        <p:spPr>
          <a:xfrm>
            <a:off x="12066504" y="4828794"/>
            <a:ext cx="863339" cy="485259"/>
          </a:xfrm>
          <a:prstGeom prst="rect">
            <a:avLst/>
          </a:prstGeom>
          <a:noFill/>
        </p:spPr>
        <p:txBody>
          <a:bodyPr wrap="none" lIns="130046" tIns="65023" rIns="130046" bIns="65023" rtlCol="0">
            <a:spAutoFit/>
          </a:bodyPr>
          <a:lstStyle/>
          <a:p>
            <a:r>
              <a:rPr lang="en-US" sz="2300" dirty="0">
                <a:solidFill>
                  <a:srgbClr val="FF0000"/>
                </a:solidFill>
              </a:rPr>
              <a:t>~ 2%</a:t>
            </a:r>
          </a:p>
        </p:txBody>
      </p:sp>
      <p:sp>
        <p:nvSpPr>
          <p:cNvPr id="29" name="TextBox 28"/>
          <p:cNvSpPr txBox="1"/>
          <p:nvPr/>
        </p:nvSpPr>
        <p:spPr>
          <a:xfrm>
            <a:off x="6508725" y="8024114"/>
            <a:ext cx="6167607" cy="777647"/>
          </a:xfrm>
          <a:prstGeom prst="rect">
            <a:avLst/>
          </a:prstGeom>
          <a:noFill/>
        </p:spPr>
        <p:txBody>
          <a:bodyPr wrap="none" lIns="130046" tIns="65023" rIns="130046" bIns="65023" rtlCol="0">
            <a:spAutoFit/>
          </a:bodyPr>
          <a:lstStyle/>
          <a:p>
            <a:r>
              <a:rPr lang="en-US" dirty="0" smtClean="0">
                <a:solidFill>
                  <a:srgbClr val="FF0000"/>
                </a:solidFill>
              </a:rPr>
              <a:t>~ 2% variation along length</a:t>
            </a:r>
            <a:endParaRPr lang="en-US" dirty="0">
              <a:solidFill>
                <a:srgbClr val="FF0000"/>
              </a:solidFill>
            </a:endParaRPr>
          </a:p>
        </p:txBody>
      </p:sp>
      <p:pic>
        <p:nvPicPr>
          <p:cNvPr id="30"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3493" y="2600961"/>
            <a:ext cx="5527040" cy="19943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3" name="Rectangle 42"/>
          <p:cNvSpPr/>
          <p:nvPr/>
        </p:nvSpPr>
        <p:spPr>
          <a:xfrm>
            <a:off x="2244249" y="9006811"/>
            <a:ext cx="1740131" cy="485259"/>
          </a:xfrm>
          <a:prstGeom prst="rect">
            <a:avLst/>
          </a:prstGeom>
          <a:ln>
            <a:noFill/>
          </a:ln>
        </p:spPr>
        <p:txBody>
          <a:bodyPr wrap="none" lIns="130046" tIns="65023" rIns="130046" bIns="65023">
            <a:spAutoFit/>
          </a:bodyPr>
          <a:lstStyle/>
          <a:p>
            <a:r>
              <a:rPr lang="en-US" sz="2300" dirty="0" err="1">
                <a:solidFill>
                  <a:srgbClr val="C00000"/>
                </a:solidFill>
                <a:latin typeface="Symbol" pitchFamily="18" charset="2"/>
              </a:rPr>
              <a:t>D</a:t>
            </a:r>
            <a:r>
              <a:rPr lang="en-US" sz="2300" dirty="0" err="1">
                <a:solidFill>
                  <a:srgbClr val="C00000"/>
                </a:solidFill>
              </a:rPr>
              <a:t>y</a:t>
            </a:r>
            <a:r>
              <a:rPr lang="en-US" sz="2300" dirty="0">
                <a:solidFill>
                  <a:srgbClr val="C00000"/>
                </a:solidFill>
              </a:rPr>
              <a:t> = 23 mm</a:t>
            </a:r>
          </a:p>
        </p:txBody>
      </p:sp>
      <p:sp>
        <p:nvSpPr>
          <p:cNvPr id="44" name="Rectangle 43"/>
          <p:cNvSpPr/>
          <p:nvPr/>
        </p:nvSpPr>
        <p:spPr>
          <a:xfrm>
            <a:off x="6565469" y="2187795"/>
            <a:ext cx="5590081" cy="1423978"/>
          </a:xfrm>
          <a:prstGeom prst="rect">
            <a:avLst/>
          </a:prstGeom>
          <a:ln>
            <a:noFill/>
          </a:ln>
        </p:spPr>
        <p:txBody>
          <a:bodyPr wrap="square" lIns="130046" tIns="65023" rIns="130046" bIns="65023">
            <a:spAutoFit/>
          </a:bodyPr>
          <a:lstStyle/>
          <a:p>
            <a:pPr algn="ctr"/>
            <a:r>
              <a:rPr lang="en-US" dirty="0" smtClean="0">
                <a:solidFill>
                  <a:srgbClr val="FF0000"/>
                </a:solidFill>
              </a:rPr>
              <a:t>Scan along calorimeter with beam</a:t>
            </a:r>
            <a:endParaRPr lang="en-US" dirty="0">
              <a:solidFill>
                <a:srgbClr val="FF0000"/>
              </a:solidFill>
            </a:endParaRPr>
          </a:p>
        </p:txBody>
      </p:sp>
      <p:sp>
        <p:nvSpPr>
          <p:cNvPr id="24" name="Rectangle 23"/>
          <p:cNvSpPr/>
          <p:nvPr/>
        </p:nvSpPr>
        <p:spPr>
          <a:xfrm>
            <a:off x="650983" y="2165029"/>
            <a:ext cx="5590081" cy="1423978"/>
          </a:xfrm>
          <a:prstGeom prst="rect">
            <a:avLst/>
          </a:prstGeom>
          <a:solidFill>
            <a:schemeClr val="bg1"/>
          </a:solidFill>
          <a:ln>
            <a:noFill/>
          </a:ln>
        </p:spPr>
        <p:txBody>
          <a:bodyPr wrap="square" lIns="130046" tIns="65023" rIns="130046" bIns="65023">
            <a:spAutoFit/>
          </a:bodyPr>
          <a:lstStyle/>
          <a:p>
            <a:pPr algn="ctr"/>
            <a:r>
              <a:rPr lang="en-US" dirty="0" smtClean="0">
                <a:solidFill>
                  <a:srgbClr val="FF0000"/>
                </a:solidFill>
              </a:rPr>
              <a:t>Scan along fibers with source</a:t>
            </a:r>
            <a:endParaRPr lang="en-US" dirty="0">
              <a:solidFill>
                <a:srgbClr val="FF0000"/>
              </a:solidFill>
            </a:endParaRPr>
          </a:p>
        </p:txBody>
      </p:sp>
    </p:spTree>
    <p:extLst>
      <p:ext uri="{BB962C8B-B14F-4D97-AF65-F5344CB8AC3E}">
        <p14:creationId xmlns:p14="http://schemas.microsoft.com/office/powerpoint/2010/main" val="3811813439"/>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smtClean="0">
                <a:solidFill>
                  <a:srgbClr val="1F497D">
                    <a:lumMod val="60000"/>
                    <a:lumOff val="40000"/>
                  </a:srgbClr>
                </a:solidFill>
              </a:rPr>
              <a:t>C.Woody, EIC Detector R&amp;D Committee Meeting,  7/21/14</a:t>
            </a:r>
            <a:endParaRPr lang="en-US" dirty="0">
              <a:solidFill>
                <a:srgbClr val="1F497D">
                  <a:lumMod val="60000"/>
                  <a:lumOff val="40000"/>
                </a:srgbClr>
              </a:solidFill>
            </a:endParaRPr>
          </a:p>
        </p:txBody>
      </p:sp>
      <p:sp>
        <p:nvSpPr>
          <p:cNvPr id="4" name="Slide Number Placeholder 3"/>
          <p:cNvSpPr>
            <a:spLocks noGrp="1"/>
          </p:cNvSpPr>
          <p:nvPr>
            <p:ph type="sldNum" sz="quarter" idx="12"/>
          </p:nvPr>
        </p:nvSpPr>
        <p:spPr/>
        <p:txBody>
          <a:bodyPr/>
          <a:lstStyle/>
          <a:p>
            <a:fld id="{59EA4CFA-C3DC-4ADB-8A77-9C015038EFD0}" type="slidenum">
              <a:rPr lang="en-US" smtClean="0">
                <a:solidFill>
                  <a:srgbClr val="1F497D">
                    <a:lumMod val="60000"/>
                    <a:lumOff val="40000"/>
                  </a:srgbClr>
                </a:solidFill>
              </a:rPr>
              <a:pPr/>
              <a:t>39</a:t>
            </a:fld>
            <a:endParaRPr lang="en-US" dirty="0">
              <a:solidFill>
                <a:srgbClr val="1F497D">
                  <a:lumMod val="60000"/>
                  <a:lumOff val="40000"/>
                </a:srgbClr>
              </a:solidFill>
            </a:endParaRPr>
          </a:p>
        </p:txBody>
      </p:sp>
      <p:sp>
        <p:nvSpPr>
          <p:cNvPr id="5" name="Title 1"/>
          <p:cNvSpPr txBox="1">
            <a:spLocks noGrp="1"/>
          </p:cNvSpPr>
          <p:nvPr>
            <p:ph type="title"/>
          </p:nvPr>
        </p:nvSpPr>
        <p:spPr>
          <a:xfrm>
            <a:off x="758613" y="282223"/>
            <a:ext cx="11704320" cy="693137"/>
          </a:xfrm>
          <a:prstGeom prst="rect">
            <a:avLst/>
          </a:prstGeom>
        </p:spPr>
        <p:txBody>
          <a:bodyPr vert="horz" lIns="130046" tIns="65023" rIns="130046" bIns="65023" rtlCol="0" anchor="ctr">
            <a:normAutofit fontScale="90000"/>
          </a:bodyPr>
          <a:lstStyle>
            <a:lvl1pPr algn="ctr" defTabSz="914400" rtl="0" eaLnBrk="1" latinLnBrk="0" hangingPunct="1">
              <a:spcBef>
                <a:spcPct val="0"/>
              </a:spcBef>
              <a:buNone/>
              <a:defRPr sz="3600" kern="1200" baseline="0">
                <a:solidFill>
                  <a:srgbClr val="FF0000"/>
                </a:solidFill>
                <a:latin typeface="Arial" pitchFamily="34" charset="0"/>
                <a:ea typeface="+mj-ea"/>
                <a:cs typeface="+mj-cs"/>
              </a:defRPr>
            </a:lvl1pPr>
          </a:lstStyle>
          <a:p>
            <a:r>
              <a:rPr lang="en-US" sz="4600" b="1" dirty="0"/>
              <a:t>Tower Readout with </a:t>
            </a:r>
            <a:r>
              <a:rPr lang="en-US" sz="4600" b="1" dirty="0" err="1"/>
              <a:t>SiPMs</a:t>
            </a:r>
            <a:endParaRPr lang="en-US" sz="4600" b="1" dirty="0"/>
          </a:p>
        </p:txBody>
      </p:sp>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00960" y="2249103"/>
            <a:ext cx="7802880" cy="525539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TextBox 9"/>
          <p:cNvSpPr txBox="1"/>
          <p:nvPr/>
        </p:nvSpPr>
        <p:spPr>
          <a:xfrm>
            <a:off x="3901440" y="1192108"/>
            <a:ext cx="5201920" cy="2070308"/>
          </a:xfrm>
          <a:prstGeom prst="rect">
            <a:avLst/>
          </a:prstGeom>
          <a:noFill/>
        </p:spPr>
        <p:txBody>
          <a:bodyPr wrap="square" lIns="130046" tIns="65023" rIns="130046" bIns="65023" rtlCol="0">
            <a:spAutoFit/>
          </a:bodyPr>
          <a:lstStyle/>
          <a:p>
            <a:pPr algn="ctr"/>
            <a:r>
              <a:rPr lang="en-US" dirty="0" smtClean="0">
                <a:solidFill>
                  <a:srgbClr val="003399"/>
                </a:solidFill>
              </a:rPr>
              <a:t>Test with 3 central rows of towers with 2 </a:t>
            </a:r>
            <a:r>
              <a:rPr lang="en-US" dirty="0" err="1" smtClean="0">
                <a:solidFill>
                  <a:srgbClr val="003399"/>
                </a:solidFill>
              </a:rPr>
              <a:t>SiPM</a:t>
            </a:r>
            <a:r>
              <a:rPr lang="en-US" dirty="0" smtClean="0">
                <a:solidFill>
                  <a:srgbClr val="003399"/>
                </a:solidFill>
              </a:rPr>
              <a:t> readout</a:t>
            </a:r>
            <a:endParaRPr lang="en-US" dirty="0">
              <a:solidFill>
                <a:srgbClr val="003399"/>
              </a:solidFill>
            </a:endParaRPr>
          </a:p>
        </p:txBody>
      </p:sp>
      <p:sp>
        <p:nvSpPr>
          <p:cNvPr id="2" name="Rectangle 1"/>
          <p:cNvSpPr/>
          <p:nvPr/>
        </p:nvSpPr>
        <p:spPr>
          <a:xfrm>
            <a:off x="9909860" y="3018258"/>
            <a:ext cx="325120" cy="325120"/>
          </a:xfrm>
          <a:prstGeom prst="rect">
            <a:avLst/>
          </a:prstGeom>
          <a:no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30046" tIns="65023" rIns="130046" bIns="65023" rtlCol="0" anchor="ctr"/>
          <a:lstStyle/>
          <a:p>
            <a:pPr algn="ctr"/>
            <a:endParaRPr lang="en-US"/>
          </a:p>
        </p:txBody>
      </p:sp>
      <p:sp>
        <p:nvSpPr>
          <p:cNvPr id="7" name="TextBox 6"/>
          <p:cNvSpPr txBox="1"/>
          <p:nvPr/>
        </p:nvSpPr>
        <p:spPr>
          <a:xfrm>
            <a:off x="3881372" y="3901441"/>
            <a:ext cx="1275780" cy="439093"/>
          </a:xfrm>
          <a:prstGeom prst="rect">
            <a:avLst/>
          </a:prstGeom>
          <a:noFill/>
        </p:spPr>
        <p:txBody>
          <a:bodyPr wrap="none" lIns="130046" tIns="65023" rIns="130046" bIns="65023" rtlCol="0">
            <a:spAutoFit/>
          </a:bodyPr>
          <a:lstStyle/>
          <a:p>
            <a:r>
              <a:rPr lang="en-US" sz="2000" b="1" dirty="0">
                <a:solidFill>
                  <a:srgbClr val="FF0000"/>
                </a:solidFill>
              </a:rPr>
              <a:t>2 </a:t>
            </a:r>
            <a:r>
              <a:rPr lang="en-US" sz="2000" b="1" dirty="0" err="1">
                <a:solidFill>
                  <a:srgbClr val="FF0000"/>
                </a:solidFill>
              </a:rPr>
              <a:t>SiPMs</a:t>
            </a:r>
            <a:endParaRPr lang="en-US" sz="2000" b="1" dirty="0">
              <a:solidFill>
                <a:srgbClr val="FF0000"/>
              </a:solidFill>
            </a:endParaRPr>
          </a:p>
        </p:txBody>
      </p:sp>
      <p:sp>
        <p:nvSpPr>
          <p:cNvPr id="8" name="Left Brace 7"/>
          <p:cNvSpPr/>
          <p:nvPr/>
        </p:nvSpPr>
        <p:spPr>
          <a:xfrm>
            <a:off x="5310294" y="3343379"/>
            <a:ext cx="65023" cy="1300857"/>
          </a:xfrm>
          <a:prstGeom prst="leftBrace">
            <a:avLst/>
          </a:prstGeom>
          <a:ln w="19050">
            <a:solidFill>
              <a:srgbClr val="FF0000"/>
            </a:solidFill>
          </a:ln>
        </p:spPr>
        <p:style>
          <a:lnRef idx="1">
            <a:schemeClr val="accent1"/>
          </a:lnRef>
          <a:fillRef idx="0">
            <a:schemeClr val="accent1"/>
          </a:fillRef>
          <a:effectRef idx="0">
            <a:schemeClr val="accent1"/>
          </a:effectRef>
          <a:fontRef idx="minor">
            <a:schemeClr val="tx1"/>
          </a:fontRef>
        </p:style>
        <p:txBody>
          <a:bodyPr lIns="130046" tIns="65023" rIns="130046" bIns="65023" rtlCol="0" anchor="ctr"/>
          <a:lstStyle/>
          <a:p>
            <a:pPr algn="ctr"/>
            <a:endParaRPr lang="en-US"/>
          </a:p>
        </p:txBody>
      </p:sp>
      <p:sp>
        <p:nvSpPr>
          <p:cNvPr id="9" name="Left Brace 8"/>
          <p:cNvSpPr/>
          <p:nvPr/>
        </p:nvSpPr>
        <p:spPr>
          <a:xfrm>
            <a:off x="5245271" y="5201920"/>
            <a:ext cx="65023" cy="866987"/>
          </a:xfrm>
          <a:prstGeom prst="leftBrace">
            <a:avLst/>
          </a:prstGeom>
          <a:ln w="19050">
            <a:solidFill>
              <a:srgbClr val="FF0000"/>
            </a:solidFill>
          </a:ln>
        </p:spPr>
        <p:style>
          <a:lnRef idx="1">
            <a:schemeClr val="accent1"/>
          </a:lnRef>
          <a:fillRef idx="0">
            <a:schemeClr val="accent1"/>
          </a:fillRef>
          <a:effectRef idx="0">
            <a:schemeClr val="accent1"/>
          </a:effectRef>
          <a:fontRef idx="minor">
            <a:schemeClr val="tx1"/>
          </a:fontRef>
        </p:style>
        <p:txBody>
          <a:bodyPr lIns="130046" tIns="65023" rIns="130046" bIns="65023" rtlCol="0" anchor="ctr"/>
          <a:lstStyle/>
          <a:p>
            <a:pPr algn="ctr"/>
            <a:endParaRPr lang="en-US"/>
          </a:p>
        </p:txBody>
      </p:sp>
      <p:sp>
        <p:nvSpPr>
          <p:cNvPr id="13" name="TextBox 12"/>
          <p:cNvSpPr txBox="1"/>
          <p:nvPr/>
        </p:nvSpPr>
        <p:spPr>
          <a:xfrm>
            <a:off x="3885352" y="5416550"/>
            <a:ext cx="1151672" cy="439093"/>
          </a:xfrm>
          <a:prstGeom prst="rect">
            <a:avLst/>
          </a:prstGeom>
          <a:noFill/>
        </p:spPr>
        <p:txBody>
          <a:bodyPr wrap="none" lIns="130046" tIns="65023" rIns="130046" bIns="65023" rtlCol="0">
            <a:spAutoFit/>
          </a:bodyPr>
          <a:lstStyle/>
          <a:p>
            <a:r>
              <a:rPr lang="en-US" sz="2000" b="1" dirty="0">
                <a:solidFill>
                  <a:srgbClr val="FF0000"/>
                </a:solidFill>
              </a:rPr>
              <a:t>1 </a:t>
            </a:r>
            <a:r>
              <a:rPr lang="en-US" sz="2000" b="1" dirty="0" err="1">
                <a:solidFill>
                  <a:srgbClr val="FF0000"/>
                </a:solidFill>
              </a:rPr>
              <a:t>SiPM</a:t>
            </a:r>
            <a:endParaRPr lang="en-US" sz="2000" b="1" dirty="0">
              <a:solidFill>
                <a:srgbClr val="FF0000"/>
              </a:solidFill>
            </a:endParaRPr>
          </a:p>
        </p:txBody>
      </p:sp>
      <p:sp>
        <p:nvSpPr>
          <p:cNvPr id="11" name="TextBox 10"/>
          <p:cNvSpPr txBox="1"/>
          <p:nvPr/>
        </p:nvSpPr>
        <p:spPr>
          <a:xfrm>
            <a:off x="10295466" y="2926080"/>
            <a:ext cx="570414" cy="481499"/>
          </a:xfrm>
          <a:prstGeom prst="rect">
            <a:avLst/>
          </a:prstGeom>
          <a:noFill/>
        </p:spPr>
        <p:txBody>
          <a:bodyPr wrap="none" lIns="130046" tIns="65023" rIns="130046" bIns="65023" rtlCol="0">
            <a:spAutoFit/>
          </a:bodyPr>
          <a:lstStyle/>
          <a:p>
            <a:r>
              <a:rPr lang="en-US" sz="2300" dirty="0">
                <a:solidFill>
                  <a:srgbClr val="FF0000"/>
                </a:solidFill>
              </a:rPr>
              <a:t>x2</a:t>
            </a:r>
          </a:p>
        </p:txBody>
      </p:sp>
      <p:sp>
        <p:nvSpPr>
          <p:cNvPr id="15" name="TextBox 14"/>
          <p:cNvSpPr txBox="1"/>
          <p:nvPr/>
        </p:nvSpPr>
        <p:spPr>
          <a:xfrm>
            <a:off x="4118187" y="7802881"/>
            <a:ext cx="5201920" cy="2716639"/>
          </a:xfrm>
          <a:prstGeom prst="rect">
            <a:avLst/>
          </a:prstGeom>
          <a:noFill/>
        </p:spPr>
        <p:txBody>
          <a:bodyPr wrap="square" lIns="130046" tIns="65023" rIns="130046" bIns="65023" rtlCol="0">
            <a:spAutoFit/>
          </a:bodyPr>
          <a:lstStyle/>
          <a:p>
            <a:pPr algn="ctr"/>
            <a:r>
              <a:rPr lang="en-US" dirty="0" smtClean="0">
                <a:solidFill>
                  <a:srgbClr val="C00000"/>
                </a:solidFill>
              </a:rPr>
              <a:t>Using 2 </a:t>
            </a:r>
            <a:r>
              <a:rPr lang="en-US" dirty="0" err="1" smtClean="0">
                <a:solidFill>
                  <a:srgbClr val="C00000"/>
                </a:solidFill>
              </a:rPr>
              <a:t>SiPMs</a:t>
            </a:r>
            <a:r>
              <a:rPr lang="en-US" dirty="0" smtClean="0">
                <a:solidFill>
                  <a:srgbClr val="C00000"/>
                </a:solidFill>
              </a:rPr>
              <a:t> effectively doubles the light output as expected</a:t>
            </a:r>
            <a:endParaRPr lang="en-US" dirty="0">
              <a:solidFill>
                <a:srgbClr val="C00000"/>
              </a:solidFill>
            </a:endParaRPr>
          </a:p>
        </p:txBody>
      </p:sp>
    </p:spTree>
    <p:extLst>
      <p:ext uri="{BB962C8B-B14F-4D97-AF65-F5344CB8AC3E}">
        <p14:creationId xmlns:p14="http://schemas.microsoft.com/office/powerpoint/2010/main" val="3628537407"/>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1" descr="favor_plot.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9491" y="1295400"/>
            <a:ext cx="10236200" cy="678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19" name="Rectangle 2"/>
          <p:cNvSpPr>
            <a:spLocks noChangeArrowheads="1"/>
          </p:cNvSpPr>
          <p:nvPr/>
        </p:nvSpPr>
        <p:spPr bwMode="auto">
          <a:xfrm>
            <a:off x="1473200" y="4343400"/>
            <a:ext cx="7696200" cy="1524000"/>
          </a:xfrm>
          <a:prstGeom prst="rect">
            <a:avLst/>
          </a:prstGeom>
          <a:solidFill>
            <a:srgbClr val="3366FF">
              <a:alpha val="18039"/>
            </a:srgbClr>
          </a:solidFill>
          <a:ln>
            <a:noFill/>
          </a:ln>
          <a:extLst>
            <a:ext uri="{91240B29-F687-4f45-9708-019B960494DF}">
              <a14:hiddenLine xmlns:a14="http://schemas.microsoft.com/office/drawing/2010/main" w="25400">
                <a:solidFill>
                  <a:srgbClr val="000000"/>
                </a:solidFill>
                <a:round/>
                <a:headEnd/>
                <a:tailEnd/>
              </a14:hiddenLine>
            </a:ext>
          </a:extLst>
        </p:spPr>
        <p:txBody>
          <a:bodyPr/>
          <a:lstStyle/>
          <a:p>
            <a:endParaRPr lang="en-US" dirty="0"/>
          </a:p>
        </p:txBody>
      </p:sp>
      <p:sp>
        <p:nvSpPr>
          <p:cNvPr id="34822" name="Rectangle 3"/>
          <p:cNvSpPr>
            <a:spLocks noChangeArrowheads="1"/>
          </p:cNvSpPr>
          <p:nvPr/>
        </p:nvSpPr>
        <p:spPr bwMode="auto">
          <a:xfrm>
            <a:off x="1473200" y="5257800"/>
            <a:ext cx="7696200" cy="1143000"/>
          </a:xfrm>
          <a:prstGeom prst="rect">
            <a:avLst/>
          </a:prstGeom>
          <a:solidFill>
            <a:srgbClr val="FF0000">
              <a:alpha val="14902"/>
            </a:srgbClr>
          </a:solidFill>
          <a:ln>
            <a:noFill/>
          </a:ln>
          <a:extLst>
            <a:ext uri="{91240B29-F687-4f45-9708-019B960494DF}">
              <a14:hiddenLine xmlns:a14="http://schemas.microsoft.com/office/drawing/2010/main" w="25400">
                <a:solidFill>
                  <a:srgbClr val="000000"/>
                </a:solidFill>
                <a:round/>
                <a:headEnd/>
                <a:tailEnd/>
              </a14:hiddenLine>
            </a:ext>
          </a:extLst>
        </p:spPr>
        <p:txBody>
          <a:bodyPr/>
          <a:lstStyle/>
          <a:p>
            <a:endParaRPr lang="en-US"/>
          </a:p>
        </p:txBody>
      </p:sp>
      <p:sp>
        <p:nvSpPr>
          <p:cNvPr id="15" name="TextBox 14"/>
          <p:cNvSpPr txBox="1"/>
          <p:nvPr/>
        </p:nvSpPr>
        <p:spPr>
          <a:xfrm>
            <a:off x="5511800" y="5181600"/>
            <a:ext cx="2287806" cy="523220"/>
          </a:xfrm>
          <a:prstGeom prst="rect">
            <a:avLst/>
          </a:prstGeom>
          <a:noFill/>
        </p:spPr>
        <p:txBody>
          <a:bodyPr wrap="none">
            <a:spAutoFit/>
            <a:scene3d>
              <a:camera prst="orthographicFront">
                <a:rot lat="0" lon="0" rev="16200000"/>
              </a:camera>
              <a:lightRig rig="threePt" dir="t"/>
            </a:scene3d>
          </a:bodyPr>
          <a:lstStyle/>
          <a:p>
            <a:pPr>
              <a:defRPr/>
            </a:pPr>
            <a:r>
              <a:rPr lang="en-US" sz="2800" dirty="0">
                <a:solidFill>
                  <a:srgbClr val="0000FF"/>
                </a:solidFill>
                <a:latin typeface="Chalkboard SE Regular"/>
                <a:cs typeface="Chalkboard SE Regular"/>
              </a:rPr>
              <a:t>EIC Detector</a:t>
            </a:r>
          </a:p>
        </p:txBody>
      </p:sp>
      <p:sp>
        <p:nvSpPr>
          <p:cNvPr id="34827" name="TextBox 15"/>
          <p:cNvSpPr txBox="1">
            <a:spLocks noChangeArrowheads="1"/>
          </p:cNvSpPr>
          <p:nvPr/>
        </p:nvSpPr>
        <p:spPr bwMode="auto">
          <a:xfrm>
            <a:off x="9321800" y="990600"/>
            <a:ext cx="3683000" cy="255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42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42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42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42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42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9pPr>
          </a:lstStyle>
          <a:p>
            <a:pPr algn="l" eaLnBrk="1" hangingPunct="1"/>
            <a:r>
              <a:rPr lang="en-US" sz="2000" b="1" dirty="0" smtClean="0">
                <a:solidFill>
                  <a:srgbClr val="0000FF"/>
                </a:solidFill>
                <a:latin typeface="Chalkboard SE Regular" charset="0"/>
                <a:cs typeface="Chalkboard SE Regular" charset="0"/>
              </a:rPr>
              <a:t>W powder / </a:t>
            </a:r>
            <a:r>
              <a:rPr lang="en-US" sz="2000" b="1" dirty="0" err="1" smtClean="0">
                <a:solidFill>
                  <a:srgbClr val="0000FF"/>
                </a:solidFill>
                <a:latin typeface="Chalkboard SE Regular" charset="0"/>
                <a:cs typeface="Chalkboard SE Regular" charset="0"/>
              </a:rPr>
              <a:t>ScFi</a:t>
            </a:r>
            <a:r>
              <a:rPr lang="en-US" sz="2000" b="1" dirty="0" smtClean="0">
                <a:solidFill>
                  <a:srgbClr val="0000FF"/>
                </a:solidFill>
                <a:latin typeface="Chalkboard SE Regular" charset="0"/>
                <a:cs typeface="Chalkboard SE Regular" charset="0"/>
              </a:rPr>
              <a:t> </a:t>
            </a:r>
            <a:r>
              <a:rPr lang="en-US" sz="2000" b="1" dirty="0" err="1" smtClean="0">
                <a:solidFill>
                  <a:srgbClr val="0000FF"/>
                </a:solidFill>
                <a:latin typeface="Chalkboard SE Regular" charset="0"/>
                <a:cs typeface="Chalkboard SE Regular" charset="0"/>
              </a:rPr>
              <a:t>technoly</a:t>
            </a:r>
            <a:endParaRPr lang="en-US" sz="2000" b="1" dirty="0" smtClean="0">
              <a:solidFill>
                <a:srgbClr val="0000FF"/>
              </a:solidFill>
              <a:latin typeface="Chalkboard SE Regular" charset="0"/>
              <a:cs typeface="Chalkboard SE Regular" charset="0"/>
            </a:endParaRPr>
          </a:p>
          <a:p>
            <a:pPr algn="l" eaLnBrk="1" hangingPunct="1"/>
            <a:r>
              <a:rPr lang="en-US" sz="2000" b="1" dirty="0">
                <a:solidFill>
                  <a:srgbClr val="0000FF"/>
                </a:solidFill>
                <a:latin typeface="Chalkboard SE Regular" charset="0"/>
                <a:cs typeface="Chalkboard SE Regular" charset="0"/>
              </a:rPr>
              <a:t>d</a:t>
            </a:r>
            <a:r>
              <a:rPr lang="en-US" sz="2000" b="1" dirty="0" smtClean="0">
                <a:solidFill>
                  <a:srgbClr val="0000FF"/>
                </a:solidFill>
                <a:latin typeface="Chalkboard SE Regular" charset="0"/>
                <a:cs typeface="Chalkboard SE Regular" charset="0"/>
              </a:rPr>
              <a:t>eveloped in past three years (progress report)</a:t>
            </a:r>
          </a:p>
          <a:p>
            <a:pPr algn="l" eaLnBrk="1" hangingPunct="1"/>
            <a:endParaRPr lang="en-US" sz="2000" b="1" dirty="0">
              <a:solidFill>
                <a:srgbClr val="0000FF"/>
              </a:solidFill>
              <a:latin typeface="Chalkboard SE Regular" charset="0"/>
              <a:cs typeface="Chalkboard SE Regular" charset="0"/>
            </a:endParaRPr>
          </a:p>
          <a:p>
            <a:pPr marL="457200" indent="-457200" algn="l" eaLnBrk="1" hangingPunct="1">
              <a:buAutoNum type="alphaLcParenR"/>
            </a:pPr>
            <a:r>
              <a:rPr lang="en-US" sz="2000" b="1" dirty="0" smtClean="0">
                <a:solidFill>
                  <a:srgbClr val="0000FF"/>
                </a:solidFill>
                <a:latin typeface="Chalkboard SE Regular" charset="0"/>
                <a:cs typeface="Chalkboard SE Regular" charset="0"/>
              </a:rPr>
              <a:t>For Outgoing Hadron region (FEMC)</a:t>
            </a:r>
          </a:p>
          <a:p>
            <a:pPr marL="457200" indent="-457200" algn="l" eaLnBrk="1" hangingPunct="1">
              <a:buAutoNum type="alphaLcParenR"/>
            </a:pPr>
            <a:r>
              <a:rPr lang="en-US" sz="2000" b="1" dirty="0" smtClean="0">
                <a:solidFill>
                  <a:srgbClr val="0000FF"/>
                </a:solidFill>
                <a:latin typeface="Chalkboard SE Regular" charset="0"/>
                <a:cs typeface="Chalkboard SE Regular" charset="0"/>
              </a:rPr>
              <a:t>For central Barrel EM Calorimeter (CEMC)</a:t>
            </a:r>
            <a:endParaRPr lang="en-US" sz="2000" b="1" dirty="0">
              <a:solidFill>
                <a:srgbClr val="0000FF"/>
              </a:solidFill>
              <a:latin typeface="Chalkboard SE Regular" charset="0"/>
              <a:cs typeface="Chalkboard SE Regular" charset="0"/>
            </a:endParaRPr>
          </a:p>
        </p:txBody>
      </p:sp>
      <p:cxnSp>
        <p:nvCxnSpPr>
          <p:cNvPr id="18" name="Straight Arrow Connector 17"/>
          <p:cNvCxnSpPr/>
          <p:nvPr/>
        </p:nvCxnSpPr>
        <p:spPr bwMode="auto">
          <a:xfrm flipH="1">
            <a:off x="9169400" y="3429000"/>
            <a:ext cx="1886730" cy="1425714"/>
          </a:xfrm>
          <a:prstGeom prst="straightConnector1">
            <a:avLst/>
          </a:prstGeom>
          <a:blipFill dpi="0" rotWithShape="0">
            <a:blip r:embed="rId3"/>
            <a:srcRect/>
            <a:tile tx="0" ty="0" sx="100000" sy="100000" flip="none" algn="tl"/>
          </a:blipFill>
          <a:ln w="50800" cap="flat" cmpd="sng" algn="ctr">
            <a:solidFill>
              <a:srgbClr val="0000FF"/>
            </a:solidFill>
            <a:prstDash val="solid"/>
            <a:round/>
            <a:headEnd type="none" w="med" len="med"/>
            <a:tailEnd type="arrow"/>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
        <p:nvSpPr>
          <p:cNvPr id="2" name="TextBox 1"/>
          <p:cNvSpPr txBox="1"/>
          <p:nvPr/>
        </p:nvSpPr>
        <p:spPr>
          <a:xfrm>
            <a:off x="10232964" y="4724400"/>
            <a:ext cx="2743200" cy="3416320"/>
          </a:xfrm>
          <a:prstGeom prst="rect">
            <a:avLst/>
          </a:prstGeom>
          <a:noFill/>
        </p:spPr>
        <p:txBody>
          <a:bodyPr wrap="square" rtlCol="0">
            <a:spAutoFit/>
          </a:bodyPr>
          <a:lstStyle/>
          <a:p>
            <a:pPr algn="l"/>
            <a:r>
              <a:rPr lang="en-US" sz="2400" dirty="0" smtClean="0">
                <a:solidFill>
                  <a:srgbClr val="FF0000"/>
                </a:solidFill>
                <a:latin typeface="Chalkboard SE Regular"/>
                <a:cs typeface="Chalkboard SE Regular"/>
              </a:rPr>
              <a:t>Paradigm shift for outgoing lepton region. </a:t>
            </a:r>
            <a:r>
              <a:rPr lang="en-US" sz="2400" dirty="0" smtClean="0">
                <a:solidFill>
                  <a:srgbClr val="3366FF"/>
                </a:solidFill>
                <a:latin typeface="Chalkboard SE Regular"/>
                <a:cs typeface="Chalkboard SE Regular"/>
              </a:rPr>
              <a:t>Sampling</a:t>
            </a:r>
          </a:p>
          <a:p>
            <a:pPr algn="l"/>
            <a:r>
              <a:rPr lang="en-US" sz="2400" dirty="0" smtClean="0">
                <a:solidFill>
                  <a:srgbClr val="3366FF"/>
                </a:solidFill>
                <a:latin typeface="Chalkboard SE Regular"/>
                <a:cs typeface="Chalkboard SE Regular"/>
              </a:rPr>
              <a:t>EM Calorimeter</a:t>
            </a:r>
          </a:p>
          <a:p>
            <a:pPr algn="l"/>
            <a:r>
              <a:rPr lang="en-US" sz="2400" dirty="0" smtClean="0">
                <a:solidFill>
                  <a:srgbClr val="FF0000"/>
                </a:solidFill>
                <a:latin typeface="Chalkboard SE Regular"/>
                <a:cs typeface="Chalkboard SE Regular"/>
              </a:rPr>
              <a:t>combined with </a:t>
            </a:r>
            <a:r>
              <a:rPr lang="en-US" sz="2400" dirty="0">
                <a:solidFill>
                  <a:srgbClr val="0000FF"/>
                </a:solidFill>
                <a:latin typeface="Chalkboard SE Regular"/>
                <a:cs typeface="Chalkboard SE Regular"/>
              </a:rPr>
              <a:t>I</a:t>
            </a:r>
            <a:r>
              <a:rPr lang="en-US" sz="2400" dirty="0" smtClean="0">
                <a:solidFill>
                  <a:srgbClr val="0000FF"/>
                </a:solidFill>
                <a:latin typeface="Chalkboard SE Regular"/>
                <a:cs typeface="Chalkboard SE Regular"/>
              </a:rPr>
              <a:t>nner </a:t>
            </a:r>
            <a:r>
              <a:rPr lang="en-US" sz="2400" dirty="0" err="1">
                <a:solidFill>
                  <a:srgbClr val="0000FF"/>
                </a:solidFill>
                <a:latin typeface="Chalkboard SE Regular"/>
                <a:cs typeface="Chalkboard SE Regular"/>
              </a:rPr>
              <a:t>E</a:t>
            </a:r>
            <a:r>
              <a:rPr lang="en-US" sz="2400" dirty="0" err="1" smtClean="0">
                <a:solidFill>
                  <a:srgbClr val="0000FF"/>
                </a:solidFill>
                <a:latin typeface="Chalkboard SE Regular"/>
                <a:cs typeface="Chalkboard SE Regular"/>
              </a:rPr>
              <a:t>ndcap</a:t>
            </a:r>
            <a:r>
              <a:rPr lang="en-US" sz="2400" dirty="0" smtClean="0">
                <a:solidFill>
                  <a:srgbClr val="0000FF"/>
                </a:solidFill>
                <a:latin typeface="Chalkboard SE Regular"/>
                <a:cs typeface="Chalkboard SE Regular"/>
              </a:rPr>
              <a:t> Crystals</a:t>
            </a:r>
            <a:r>
              <a:rPr lang="en-US" sz="2400" dirty="0" smtClean="0">
                <a:solidFill>
                  <a:srgbClr val="FF0000"/>
                </a:solidFill>
                <a:latin typeface="Chalkboard SE Regular"/>
                <a:cs typeface="Chalkboard SE Regular"/>
              </a:rPr>
              <a:t> at very forward region.</a:t>
            </a:r>
          </a:p>
          <a:p>
            <a:pPr algn="l"/>
            <a:r>
              <a:rPr lang="en-US" sz="2400" dirty="0" smtClean="0">
                <a:solidFill>
                  <a:srgbClr val="FF0000"/>
                </a:solidFill>
                <a:latin typeface="Chalkboard SE Regular"/>
                <a:cs typeface="Chalkboard SE Regular"/>
              </a:rPr>
              <a:t>(</a:t>
            </a:r>
            <a:r>
              <a:rPr lang="en-US" sz="2400" dirty="0">
                <a:solidFill>
                  <a:srgbClr val="FF0000"/>
                </a:solidFill>
                <a:latin typeface="Chalkboard SE Regular"/>
                <a:cs typeface="Chalkboard SE Regular"/>
              </a:rPr>
              <a:t>N</a:t>
            </a:r>
            <a:r>
              <a:rPr lang="en-US" sz="2400" dirty="0" smtClean="0">
                <a:solidFill>
                  <a:srgbClr val="FF0000"/>
                </a:solidFill>
                <a:latin typeface="Chalkboard SE Regular"/>
                <a:cs typeface="Chalkboard SE Regular"/>
              </a:rPr>
              <a:t>ew </a:t>
            </a:r>
            <a:r>
              <a:rPr lang="en-US" sz="2400" dirty="0">
                <a:solidFill>
                  <a:srgbClr val="FF0000"/>
                </a:solidFill>
                <a:latin typeface="Chalkboard SE Regular"/>
                <a:cs typeface="Chalkboard SE Regular"/>
              </a:rPr>
              <a:t>P</a:t>
            </a:r>
            <a:r>
              <a:rPr lang="en-US" sz="2400" dirty="0" smtClean="0">
                <a:solidFill>
                  <a:srgbClr val="FF0000"/>
                </a:solidFill>
                <a:latin typeface="Chalkboard SE Regular"/>
                <a:cs typeface="Chalkboard SE Regular"/>
              </a:rPr>
              <a:t>roposal)</a:t>
            </a:r>
            <a:endParaRPr lang="en-US" sz="2400" dirty="0">
              <a:solidFill>
                <a:srgbClr val="FF0000"/>
              </a:solidFill>
              <a:latin typeface="Chalkboard SE Regular"/>
              <a:cs typeface="Chalkboard SE Regular"/>
            </a:endParaRPr>
          </a:p>
        </p:txBody>
      </p:sp>
      <p:sp>
        <p:nvSpPr>
          <p:cNvPr id="5" name="TextBox 4"/>
          <p:cNvSpPr txBox="1"/>
          <p:nvPr/>
        </p:nvSpPr>
        <p:spPr>
          <a:xfrm>
            <a:off x="448964" y="0"/>
            <a:ext cx="11301138" cy="584776"/>
          </a:xfrm>
          <a:prstGeom prst="rect">
            <a:avLst/>
          </a:prstGeom>
          <a:noFill/>
        </p:spPr>
        <p:txBody>
          <a:bodyPr wrap="none" rtlCol="0">
            <a:spAutoFit/>
          </a:bodyPr>
          <a:lstStyle/>
          <a:p>
            <a:r>
              <a:rPr lang="en-US" sz="3200" dirty="0" smtClean="0">
                <a:latin typeface="Chalkboard SE Regular"/>
                <a:cs typeface="Chalkboard SE Regular"/>
              </a:rPr>
              <a:t> </a:t>
            </a:r>
            <a:r>
              <a:rPr lang="en-US" sz="3200" b="1" dirty="0" smtClean="0">
                <a:solidFill>
                  <a:srgbClr val="0000FF"/>
                </a:solidFill>
                <a:latin typeface="Chalkboard SE Regular"/>
                <a:cs typeface="Chalkboard SE Regular"/>
              </a:rPr>
              <a:t>Energy Resolution of EM EIC Calorimeters</a:t>
            </a:r>
            <a:r>
              <a:rPr lang="en-US" sz="3200" dirty="0" smtClean="0">
                <a:solidFill>
                  <a:srgbClr val="0000FF"/>
                </a:solidFill>
                <a:latin typeface="Chalkboard SE Regular"/>
                <a:cs typeface="Chalkboard SE Regular"/>
              </a:rPr>
              <a:t> </a:t>
            </a:r>
            <a:r>
              <a:rPr lang="en-US" sz="2400" dirty="0" smtClean="0">
                <a:latin typeface="Chalkboard SE Regular"/>
                <a:cs typeface="Chalkboard SE Regular"/>
              </a:rPr>
              <a:t>(as of 07/21/2014)</a:t>
            </a:r>
            <a:endParaRPr lang="en-US" sz="2400" dirty="0">
              <a:latin typeface="Chalkboard SE Regular"/>
              <a:cs typeface="Chalkboard SE Regular"/>
            </a:endParaRPr>
          </a:p>
        </p:txBody>
      </p:sp>
      <p:cxnSp>
        <p:nvCxnSpPr>
          <p:cNvPr id="8" name="Straight Arrow Connector 7"/>
          <p:cNvCxnSpPr/>
          <p:nvPr/>
        </p:nvCxnSpPr>
        <p:spPr bwMode="auto">
          <a:xfrm flipH="1" flipV="1">
            <a:off x="9245600" y="5638800"/>
            <a:ext cx="914400" cy="76200"/>
          </a:xfrm>
          <a:prstGeom prst="straightConnector1">
            <a:avLst/>
          </a:prstGeom>
          <a:blipFill dpi="0" rotWithShape="0">
            <a:blip r:embed="rId3"/>
            <a:srcRect/>
            <a:tile tx="0" ty="0" sx="100000" sy="100000" flip="none" algn="tl"/>
          </a:blipFill>
          <a:ln w="50800" cap="flat" cmpd="sng" algn="ctr">
            <a:solidFill>
              <a:srgbClr val="FF0000"/>
            </a:solidFill>
            <a:prstDash val="solid"/>
            <a:round/>
            <a:headEnd type="none" w="med" len="med"/>
            <a:tailEnd type="arrow"/>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10" name="Straight Arrow Connector 9"/>
          <p:cNvCxnSpPr/>
          <p:nvPr/>
        </p:nvCxnSpPr>
        <p:spPr bwMode="auto">
          <a:xfrm flipH="1" flipV="1">
            <a:off x="9245600" y="6172200"/>
            <a:ext cx="990600" cy="762000"/>
          </a:xfrm>
          <a:prstGeom prst="straightConnector1">
            <a:avLst/>
          </a:prstGeom>
          <a:blipFill dpi="0" rotWithShape="0">
            <a:blip r:embed="rId3"/>
            <a:srcRect/>
            <a:tile tx="0" ty="0" sx="100000" sy="100000" flip="none" algn="tl"/>
          </a:blipFill>
          <a:ln w="50800" cap="flat" cmpd="sng" algn="ctr">
            <a:solidFill>
              <a:srgbClr val="FF0000"/>
            </a:solidFill>
            <a:prstDash val="solid"/>
            <a:round/>
            <a:headEnd type="none" w="med" len="med"/>
            <a:tailEnd type="arrow"/>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
        <p:nvSpPr>
          <p:cNvPr id="11" name="TextBox 10"/>
          <p:cNvSpPr txBox="1"/>
          <p:nvPr/>
        </p:nvSpPr>
        <p:spPr>
          <a:xfrm>
            <a:off x="7035800" y="4419600"/>
            <a:ext cx="1940555" cy="830997"/>
          </a:xfrm>
          <a:prstGeom prst="rect">
            <a:avLst/>
          </a:prstGeom>
          <a:noFill/>
        </p:spPr>
        <p:txBody>
          <a:bodyPr wrap="none" rtlCol="0">
            <a:spAutoFit/>
          </a:bodyPr>
          <a:lstStyle/>
          <a:p>
            <a:r>
              <a:rPr lang="en-US" sz="2400" dirty="0" smtClean="0"/>
              <a:t>Central EMC,</a:t>
            </a:r>
          </a:p>
          <a:p>
            <a:r>
              <a:rPr lang="en-US" sz="2400" dirty="0" smtClean="0"/>
              <a:t>Forward EMC</a:t>
            </a:r>
            <a:endParaRPr lang="en-US" sz="2400" dirty="0"/>
          </a:p>
        </p:txBody>
      </p:sp>
      <p:sp>
        <p:nvSpPr>
          <p:cNvPr id="19" name="TextBox 18"/>
          <p:cNvSpPr txBox="1"/>
          <p:nvPr/>
        </p:nvSpPr>
        <p:spPr>
          <a:xfrm>
            <a:off x="4824301" y="5638800"/>
            <a:ext cx="1469122" cy="461665"/>
          </a:xfrm>
          <a:prstGeom prst="rect">
            <a:avLst/>
          </a:prstGeom>
          <a:noFill/>
        </p:spPr>
        <p:txBody>
          <a:bodyPr wrap="none" rtlCol="0">
            <a:spAutoFit/>
          </a:bodyPr>
          <a:lstStyle/>
          <a:p>
            <a:r>
              <a:rPr lang="en-US" sz="2400" dirty="0" smtClean="0"/>
              <a:t>Back EMC</a:t>
            </a:r>
            <a:endParaRPr lang="en-US" sz="2400" dirty="0"/>
          </a:p>
        </p:txBody>
      </p:sp>
      <p:sp>
        <p:nvSpPr>
          <p:cNvPr id="16" name="TextBox 15"/>
          <p:cNvSpPr txBox="1"/>
          <p:nvPr/>
        </p:nvSpPr>
        <p:spPr>
          <a:xfrm>
            <a:off x="254000" y="8153400"/>
            <a:ext cx="13002843" cy="1384995"/>
          </a:xfrm>
          <a:prstGeom prst="rect">
            <a:avLst/>
          </a:prstGeom>
          <a:noFill/>
        </p:spPr>
        <p:txBody>
          <a:bodyPr wrap="square" rtlCol="0">
            <a:spAutoFit/>
          </a:bodyPr>
          <a:lstStyle/>
          <a:p>
            <a:pPr algn="l"/>
            <a:r>
              <a:rPr lang="en-US" sz="2400" dirty="0" smtClean="0">
                <a:solidFill>
                  <a:srgbClr val="660066"/>
                </a:solidFill>
                <a:latin typeface="Chalkboard SE Regular"/>
                <a:cs typeface="Chalkboard SE Regular"/>
              </a:rPr>
              <a:t>Paradigm Shift because:</a:t>
            </a:r>
          </a:p>
          <a:p>
            <a:pPr marL="457200" indent="-457200" algn="l">
              <a:buFont typeface="Arial"/>
              <a:buChar char="•"/>
            </a:pPr>
            <a:r>
              <a:rPr lang="en-US" sz="2000" dirty="0" smtClean="0">
                <a:solidFill>
                  <a:srgbClr val="660066"/>
                </a:solidFill>
                <a:latin typeface="Chalkboard SE Regular"/>
                <a:cs typeface="Chalkboard SE Regular"/>
              </a:rPr>
              <a:t>Global detector optimization. Excellent tracking performance at forward region.</a:t>
            </a:r>
          </a:p>
          <a:p>
            <a:pPr marL="457200" indent="-457200" algn="l">
              <a:buFont typeface="Arial"/>
              <a:buChar char="•"/>
            </a:pPr>
            <a:r>
              <a:rPr lang="en-US" sz="2000" dirty="0" smtClean="0">
                <a:solidFill>
                  <a:srgbClr val="660066"/>
                </a:solidFill>
                <a:latin typeface="Chalkboard SE Regular"/>
                <a:cs typeface="Chalkboard SE Regular"/>
              </a:rPr>
              <a:t>Concerns of Cost and Risk associated with large volume Crystal EM Cal.</a:t>
            </a:r>
          </a:p>
          <a:p>
            <a:pPr marL="457200" indent="-457200" algn="l">
              <a:buFont typeface="Arial"/>
              <a:buChar char="•"/>
            </a:pPr>
            <a:r>
              <a:rPr lang="en-US" sz="2000" dirty="0" smtClean="0">
                <a:solidFill>
                  <a:srgbClr val="660066"/>
                </a:solidFill>
                <a:latin typeface="Chalkboard SE Regular"/>
                <a:cs typeface="Chalkboard SE Regular"/>
              </a:rPr>
              <a:t>Demonstrated good performance of W/</a:t>
            </a:r>
            <a:r>
              <a:rPr lang="en-US" sz="2000" dirty="0" err="1" smtClean="0">
                <a:solidFill>
                  <a:srgbClr val="660066"/>
                </a:solidFill>
                <a:latin typeface="Chalkboard SE Regular"/>
                <a:cs typeface="Chalkboard SE Regular"/>
              </a:rPr>
              <a:t>ScFi</a:t>
            </a:r>
            <a:r>
              <a:rPr lang="en-US" sz="2000" dirty="0" smtClean="0">
                <a:solidFill>
                  <a:srgbClr val="660066"/>
                </a:solidFill>
                <a:latin typeface="Chalkboard SE Regular"/>
                <a:cs typeface="Chalkboard SE Regular"/>
              </a:rPr>
              <a:t> SPACAL technology.</a:t>
            </a:r>
            <a:endParaRPr lang="en-US" sz="2000" dirty="0">
              <a:solidFill>
                <a:srgbClr val="660066"/>
              </a:solidFill>
              <a:latin typeface="Chalkboard SE Regular"/>
              <a:cs typeface="Chalkboard SE Regular"/>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smtClean="0">
                <a:solidFill>
                  <a:srgbClr val="1F497D">
                    <a:lumMod val="60000"/>
                    <a:lumOff val="40000"/>
                  </a:srgbClr>
                </a:solidFill>
              </a:rPr>
              <a:t>C.Woody, EIC Detector R&amp;D Committee Meeting,  7/21/14</a:t>
            </a:r>
            <a:endParaRPr lang="en-US" dirty="0">
              <a:solidFill>
                <a:srgbClr val="1F497D">
                  <a:lumMod val="60000"/>
                  <a:lumOff val="40000"/>
                </a:srgbClr>
              </a:solidFill>
            </a:endParaRPr>
          </a:p>
        </p:txBody>
      </p:sp>
      <p:sp>
        <p:nvSpPr>
          <p:cNvPr id="4" name="Slide Number Placeholder 3"/>
          <p:cNvSpPr>
            <a:spLocks noGrp="1"/>
          </p:cNvSpPr>
          <p:nvPr>
            <p:ph type="sldNum" sz="quarter" idx="12"/>
          </p:nvPr>
        </p:nvSpPr>
        <p:spPr/>
        <p:txBody>
          <a:bodyPr/>
          <a:lstStyle/>
          <a:p>
            <a:fld id="{59EA4CFA-C3DC-4ADB-8A77-9C015038EFD0}" type="slidenum">
              <a:rPr lang="en-US" smtClean="0">
                <a:solidFill>
                  <a:srgbClr val="1F497D">
                    <a:lumMod val="60000"/>
                    <a:lumOff val="40000"/>
                  </a:srgbClr>
                </a:solidFill>
              </a:rPr>
              <a:pPr/>
              <a:t>40</a:t>
            </a:fld>
            <a:endParaRPr lang="en-US" dirty="0">
              <a:solidFill>
                <a:srgbClr val="1F497D">
                  <a:lumMod val="60000"/>
                  <a:lumOff val="40000"/>
                </a:srgbClr>
              </a:solidFill>
            </a:endParaRPr>
          </a:p>
        </p:txBody>
      </p:sp>
      <p:sp>
        <p:nvSpPr>
          <p:cNvPr id="5" name="Title 1"/>
          <p:cNvSpPr txBox="1">
            <a:spLocks noGrp="1"/>
          </p:cNvSpPr>
          <p:nvPr>
            <p:ph type="title"/>
          </p:nvPr>
        </p:nvSpPr>
        <p:spPr>
          <a:xfrm>
            <a:off x="758613" y="433493"/>
            <a:ext cx="11704320" cy="693137"/>
          </a:xfrm>
          <a:prstGeom prst="rect">
            <a:avLst/>
          </a:prstGeom>
        </p:spPr>
        <p:txBody>
          <a:bodyPr vert="horz" lIns="130046" tIns="65023" rIns="130046" bIns="65023" rtlCol="0" anchor="ctr">
            <a:normAutofit fontScale="90000"/>
          </a:bodyPr>
          <a:lstStyle>
            <a:lvl1pPr algn="ctr" defTabSz="914400" rtl="0" eaLnBrk="1" latinLnBrk="0" hangingPunct="1">
              <a:spcBef>
                <a:spcPct val="0"/>
              </a:spcBef>
              <a:buNone/>
              <a:defRPr sz="3600" kern="1200" baseline="0">
                <a:solidFill>
                  <a:srgbClr val="FF0000"/>
                </a:solidFill>
                <a:latin typeface="Arial" pitchFamily="34" charset="0"/>
                <a:ea typeface="+mj-ea"/>
                <a:cs typeface="+mj-cs"/>
              </a:defRPr>
            </a:lvl1pPr>
          </a:lstStyle>
          <a:p>
            <a:r>
              <a:rPr lang="en-US" sz="4600" b="1" dirty="0"/>
              <a:t>Measurement of Light Output</a:t>
            </a:r>
          </a:p>
        </p:txBody>
      </p:sp>
      <p:sp>
        <p:nvSpPr>
          <p:cNvPr id="7" name="TextBox 6"/>
          <p:cNvSpPr txBox="1"/>
          <p:nvPr/>
        </p:nvSpPr>
        <p:spPr>
          <a:xfrm>
            <a:off x="6530124" y="1733973"/>
            <a:ext cx="6147036" cy="15120037"/>
          </a:xfrm>
          <a:prstGeom prst="rect">
            <a:avLst/>
          </a:prstGeom>
          <a:noFill/>
        </p:spPr>
        <p:txBody>
          <a:bodyPr wrap="square" lIns="130046" tIns="65023" rIns="130046" bIns="65023" rtlCol="0">
            <a:spAutoFit/>
          </a:bodyPr>
          <a:lstStyle/>
          <a:p>
            <a:r>
              <a:rPr lang="en-US" dirty="0" smtClean="0">
                <a:solidFill>
                  <a:srgbClr val="003399"/>
                </a:solidFill>
              </a:rPr>
              <a:t>Light yield </a:t>
            </a:r>
            <a:r>
              <a:rPr lang="en-US" dirty="0" smtClean="0">
                <a:solidFill>
                  <a:srgbClr val="003399"/>
                </a:solidFill>
                <a:sym typeface="Symbol"/>
              </a:rPr>
              <a:t>~ </a:t>
            </a:r>
            <a:r>
              <a:rPr lang="en-US" dirty="0" smtClean="0">
                <a:solidFill>
                  <a:srgbClr val="003399"/>
                </a:solidFill>
              </a:rPr>
              <a:t>100 </a:t>
            </a:r>
            <a:r>
              <a:rPr lang="en-US" dirty="0" err="1" smtClean="0">
                <a:solidFill>
                  <a:srgbClr val="003399"/>
                </a:solidFill>
              </a:rPr>
              <a:t>p.e.</a:t>
            </a:r>
            <a:r>
              <a:rPr lang="en-US" dirty="0" smtClean="0">
                <a:solidFill>
                  <a:srgbClr val="003399"/>
                </a:solidFill>
              </a:rPr>
              <a:t> on PMT</a:t>
            </a:r>
          </a:p>
          <a:p>
            <a:endParaRPr lang="en-US" sz="1100" dirty="0">
              <a:solidFill>
                <a:srgbClr val="003399"/>
              </a:solidFill>
            </a:endParaRPr>
          </a:p>
          <a:p>
            <a:r>
              <a:rPr lang="en-US" dirty="0" smtClean="0">
                <a:solidFill>
                  <a:srgbClr val="003399"/>
                </a:solidFill>
              </a:rPr>
              <a:t>Energy deposit = 29 MeV </a:t>
            </a:r>
          </a:p>
          <a:p>
            <a:r>
              <a:rPr lang="en-US" dirty="0">
                <a:solidFill>
                  <a:srgbClr val="003399"/>
                </a:solidFill>
              </a:rPr>
              <a:t> </a:t>
            </a:r>
            <a:r>
              <a:rPr lang="en-US" dirty="0" smtClean="0">
                <a:solidFill>
                  <a:srgbClr val="006699"/>
                </a:solidFill>
              </a:rPr>
              <a:t>- total energy deposit from </a:t>
            </a:r>
            <a:r>
              <a:rPr lang="en-US" dirty="0" err="1" smtClean="0">
                <a:solidFill>
                  <a:srgbClr val="006699"/>
                </a:solidFill>
              </a:rPr>
              <a:t>mip</a:t>
            </a:r>
            <a:r>
              <a:rPr lang="en-US" dirty="0" smtClean="0">
                <a:solidFill>
                  <a:srgbClr val="006699"/>
                </a:solidFill>
              </a:rPr>
              <a:t> traversing perpendicular (12 layers) of one tower of absorber stack </a:t>
            </a:r>
          </a:p>
          <a:p>
            <a:endParaRPr lang="en-US" sz="1100" dirty="0">
              <a:solidFill>
                <a:srgbClr val="003399"/>
              </a:solidFill>
            </a:endParaRPr>
          </a:p>
          <a:p>
            <a:pPr marL="1706853" lvl="2" indent="-406394">
              <a:buFont typeface="Symbol"/>
              <a:buChar char="Þ"/>
            </a:pPr>
            <a:r>
              <a:rPr lang="en-US" dirty="0" smtClean="0">
                <a:solidFill>
                  <a:srgbClr val="003399"/>
                </a:solidFill>
                <a:sym typeface="Symbol"/>
              </a:rPr>
              <a:t>3.5 </a:t>
            </a:r>
            <a:r>
              <a:rPr lang="en-US" dirty="0" err="1" smtClean="0">
                <a:solidFill>
                  <a:srgbClr val="003399"/>
                </a:solidFill>
                <a:sym typeface="Symbol"/>
              </a:rPr>
              <a:t>p.e.</a:t>
            </a:r>
            <a:r>
              <a:rPr lang="en-US" dirty="0" smtClean="0">
                <a:solidFill>
                  <a:srgbClr val="003399"/>
                </a:solidFill>
                <a:sym typeface="Symbol"/>
              </a:rPr>
              <a:t>/MeV </a:t>
            </a:r>
          </a:p>
          <a:p>
            <a:pPr marL="1706853" lvl="2" indent="-406394">
              <a:buFont typeface="Symbol"/>
              <a:buChar char="Þ"/>
            </a:pPr>
            <a:r>
              <a:rPr lang="en-US" dirty="0" smtClean="0">
                <a:solidFill>
                  <a:srgbClr val="003399"/>
                </a:solidFill>
                <a:sym typeface="Symbol"/>
              </a:rPr>
              <a:t>3500 </a:t>
            </a:r>
            <a:r>
              <a:rPr lang="en-US" dirty="0" err="1">
                <a:solidFill>
                  <a:srgbClr val="003399"/>
                </a:solidFill>
                <a:sym typeface="Symbol"/>
              </a:rPr>
              <a:t>p.e</a:t>
            </a:r>
            <a:r>
              <a:rPr lang="en-US" dirty="0" err="1" smtClean="0">
                <a:solidFill>
                  <a:srgbClr val="003399"/>
                </a:solidFill>
                <a:sym typeface="Symbol"/>
              </a:rPr>
              <a:t>.</a:t>
            </a:r>
            <a:r>
              <a:rPr lang="en-US" dirty="0" smtClean="0">
                <a:solidFill>
                  <a:srgbClr val="003399"/>
                </a:solidFill>
                <a:sym typeface="Symbol"/>
              </a:rPr>
              <a:t>/</a:t>
            </a:r>
            <a:r>
              <a:rPr lang="en-US" dirty="0" err="1">
                <a:solidFill>
                  <a:srgbClr val="003399"/>
                </a:solidFill>
                <a:sym typeface="Symbol"/>
              </a:rPr>
              <a:t>G</a:t>
            </a:r>
            <a:r>
              <a:rPr lang="en-US" dirty="0" err="1" smtClean="0">
                <a:solidFill>
                  <a:srgbClr val="003399"/>
                </a:solidFill>
                <a:sym typeface="Symbol"/>
              </a:rPr>
              <a:t>eV</a:t>
            </a:r>
            <a:r>
              <a:rPr lang="en-US" dirty="0" smtClean="0">
                <a:solidFill>
                  <a:srgbClr val="003399"/>
                </a:solidFill>
                <a:sym typeface="Symbol"/>
              </a:rPr>
              <a:t> </a:t>
            </a:r>
            <a:endParaRPr lang="en-US" dirty="0">
              <a:solidFill>
                <a:srgbClr val="003399"/>
              </a:solidFill>
              <a:sym typeface="Symbol"/>
            </a:endParaRPr>
          </a:p>
          <a:p>
            <a:endParaRPr lang="en-US" sz="1400" dirty="0">
              <a:solidFill>
                <a:srgbClr val="003399"/>
              </a:solidFill>
              <a:sym typeface="Symbol"/>
            </a:endParaRPr>
          </a:p>
          <a:p>
            <a:r>
              <a:rPr lang="en-US" dirty="0" smtClean="0">
                <a:solidFill>
                  <a:srgbClr val="003399"/>
                </a:solidFill>
                <a:sym typeface="Symbol"/>
              </a:rPr>
              <a:t>Assume 90% light collection</a:t>
            </a:r>
          </a:p>
          <a:p>
            <a:pPr marL="1056623" lvl="1" indent="-406394">
              <a:buFont typeface="Symbol"/>
              <a:buChar char="Þ"/>
            </a:pPr>
            <a:r>
              <a:rPr lang="en-US" dirty="0" smtClean="0">
                <a:solidFill>
                  <a:srgbClr val="003399"/>
                </a:solidFill>
                <a:sym typeface="Symbol"/>
              </a:rPr>
              <a:t>3900 </a:t>
            </a:r>
            <a:r>
              <a:rPr lang="en-US" dirty="0" err="1">
                <a:solidFill>
                  <a:srgbClr val="003399"/>
                </a:solidFill>
                <a:sym typeface="Symbol"/>
              </a:rPr>
              <a:t>p.e.</a:t>
            </a:r>
            <a:r>
              <a:rPr lang="en-US" dirty="0">
                <a:solidFill>
                  <a:srgbClr val="003399"/>
                </a:solidFill>
                <a:sym typeface="Symbol"/>
              </a:rPr>
              <a:t>/</a:t>
            </a:r>
            <a:r>
              <a:rPr lang="en-US" dirty="0" err="1">
                <a:solidFill>
                  <a:srgbClr val="003399"/>
                </a:solidFill>
                <a:sym typeface="Symbol"/>
              </a:rPr>
              <a:t>GeV</a:t>
            </a:r>
            <a:r>
              <a:rPr lang="en-US" dirty="0">
                <a:solidFill>
                  <a:srgbClr val="003399"/>
                </a:solidFill>
                <a:sym typeface="Symbol"/>
              </a:rPr>
              <a:t> in </a:t>
            </a:r>
            <a:r>
              <a:rPr lang="en-US" dirty="0" smtClean="0">
                <a:solidFill>
                  <a:srgbClr val="003399"/>
                </a:solidFill>
                <a:sym typeface="Symbol"/>
              </a:rPr>
              <a:t>calorimeter</a:t>
            </a:r>
          </a:p>
          <a:p>
            <a:endParaRPr lang="en-US" dirty="0" smtClean="0">
              <a:solidFill>
                <a:srgbClr val="003399"/>
              </a:solidFill>
              <a:sym typeface="Symbol"/>
            </a:endParaRPr>
          </a:p>
          <a:p>
            <a:r>
              <a:rPr lang="en-US" dirty="0" smtClean="0">
                <a:solidFill>
                  <a:srgbClr val="003399"/>
                </a:solidFill>
                <a:sym typeface="Symbol"/>
              </a:rPr>
              <a:t>Light collection efficiency of 4.7% from cavities  ~ 180 </a:t>
            </a:r>
            <a:r>
              <a:rPr lang="en-US" dirty="0" err="1" smtClean="0">
                <a:solidFill>
                  <a:srgbClr val="003399"/>
                </a:solidFill>
                <a:sym typeface="Symbol"/>
              </a:rPr>
              <a:t>p.e.</a:t>
            </a:r>
            <a:r>
              <a:rPr lang="en-US" dirty="0" smtClean="0">
                <a:solidFill>
                  <a:srgbClr val="003399"/>
                </a:solidFill>
                <a:sym typeface="Symbol"/>
              </a:rPr>
              <a:t>/</a:t>
            </a:r>
            <a:r>
              <a:rPr lang="en-US" dirty="0" err="1" smtClean="0">
                <a:solidFill>
                  <a:srgbClr val="003399"/>
                </a:solidFill>
                <a:sym typeface="Symbol"/>
              </a:rPr>
              <a:t>GeV</a:t>
            </a:r>
            <a:r>
              <a:rPr lang="en-US" dirty="0" smtClean="0">
                <a:solidFill>
                  <a:srgbClr val="003399"/>
                </a:solidFill>
                <a:sym typeface="Symbol"/>
              </a:rPr>
              <a:t> with </a:t>
            </a:r>
            <a:r>
              <a:rPr lang="en-US" dirty="0" err="1" smtClean="0">
                <a:solidFill>
                  <a:srgbClr val="003399"/>
                </a:solidFill>
                <a:sym typeface="Symbol"/>
              </a:rPr>
              <a:t>SiPM</a:t>
            </a:r>
            <a:r>
              <a:rPr lang="en-US" dirty="0" smtClean="0">
                <a:solidFill>
                  <a:srgbClr val="003399"/>
                </a:solidFill>
                <a:sym typeface="Symbol"/>
              </a:rPr>
              <a:t> (assuming PDE</a:t>
            </a:r>
            <a:r>
              <a:rPr lang="en-US" baseline="-25000" dirty="0" smtClean="0">
                <a:solidFill>
                  <a:srgbClr val="003399"/>
                </a:solidFill>
                <a:sym typeface="Symbol"/>
              </a:rPr>
              <a:t>SiPM</a:t>
            </a:r>
            <a:r>
              <a:rPr lang="en-US" dirty="0" smtClean="0">
                <a:solidFill>
                  <a:srgbClr val="003399"/>
                </a:solidFill>
                <a:sym typeface="Symbol"/>
              </a:rPr>
              <a:t>   QE</a:t>
            </a:r>
            <a:r>
              <a:rPr lang="en-US" baseline="-25000" dirty="0" smtClean="0">
                <a:solidFill>
                  <a:srgbClr val="003399"/>
                </a:solidFill>
                <a:sym typeface="Symbol"/>
              </a:rPr>
              <a:t>PMT</a:t>
            </a:r>
            <a:r>
              <a:rPr lang="en-US" dirty="0" smtClean="0">
                <a:solidFill>
                  <a:srgbClr val="003399"/>
                </a:solidFill>
                <a:sym typeface="Symbol"/>
              </a:rPr>
              <a:t>)</a:t>
            </a:r>
          </a:p>
          <a:p>
            <a:endParaRPr lang="en-US" dirty="0">
              <a:solidFill>
                <a:srgbClr val="003399"/>
              </a:solidFill>
              <a:sym typeface="Symbol"/>
            </a:endParaRPr>
          </a:p>
          <a:p>
            <a:r>
              <a:rPr lang="en-US" sz="2800" dirty="0">
                <a:solidFill>
                  <a:srgbClr val="C00000"/>
                </a:solidFill>
                <a:sym typeface="Symbol"/>
              </a:rPr>
              <a:t>    ~ 7% contribution to energy</a:t>
            </a:r>
          </a:p>
          <a:p>
            <a:pPr marL="406394" indent="-406394">
              <a:buFont typeface="Symbol"/>
              <a:buChar char=" "/>
            </a:pPr>
            <a:r>
              <a:rPr lang="en-US" sz="2800" dirty="0">
                <a:solidFill>
                  <a:srgbClr val="C00000"/>
                </a:solidFill>
                <a:sym typeface="Symbol"/>
              </a:rPr>
              <a:t>    resolution from photon statistics</a:t>
            </a:r>
            <a:endParaRPr lang="en-US" sz="2800" dirty="0">
              <a:solidFill>
                <a:srgbClr val="C00000"/>
              </a:solidFill>
            </a:endParaRPr>
          </a:p>
        </p:txBody>
      </p:sp>
      <p:pic>
        <p:nvPicPr>
          <p:cNvPr id="1741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33493" y="1842347"/>
            <a:ext cx="5852160" cy="360094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357319" y="5689600"/>
            <a:ext cx="6036708" cy="2582588"/>
          </a:xfrm>
          <a:prstGeom prst="rect">
            <a:avLst/>
          </a:prstGeom>
          <a:noFill/>
        </p:spPr>
        <p:txBody>
          <a:bodyPr wrap="square" lIns="130046" tIns="65023" rIns="130046" bIns="65023" rtlCol="0">
            <a:spAutoFit/>
          </a:bodyPr>
          <a:lstStyle/>
          <a:p>
            <a:pPr marL="406394" indent="-406394">
              <a:buFont typeface="Arial" panose="020B0604020202020204" pitchFamily="34" charset="0"/>
              <a:buChar char="•"/>
            </a:pPr>
            <a:r>
              <a:rPr lang="en-US" sz="2300" dirty="0">
                <a:solidFill>
                  <a:srgbClr val="002060"/>
                </a:solidFill>
              </a:rPr>
              <a:t>PMT coupled directly onto one tower module of absorber stack (12 layers)</a:t>
            </a:r>
          </a:p>
          <a:p>
            <a:pPr marL="406394" indent="-406394">
              <a:buFont typeface="Arial" panose="020B0604020202020204" pitchFamily="34" charset="0"/>
              <a:buChar char="•"/>
            </a:pPr>
            <a:endParaRPr lang="en-US" sz="1100" dirty="0">
              <a:solidFill>
                <a:srgbClr val="002060"/>
              </a:solidFill>
            </a:endParaRPr>
          </a:p>
          <a:p>
            <a:pPr marL="406394" indent="-406394">
              <a:buFont typeface="Arial" panose="020B0604020202020204" pitchFamily="34" charset="0"/>
              <a:buChar char="•"/>
            </a:pPr>
            <a:r>
              <a:rPr lang="en-US" sz="2300" dirty="0">
                <a:solidFill>
                  <a:srgbClr val="002060"/>
                </a:solidFill>
              </a:rPr>
              <a:t>Beam (120 </a:t>
            </a:r>
            <a:r>
              <a:rPr lang="en-US" sz="2300" dirty="0" err="1">
                <a:solidFill>
                  <a:srgbClr val="002060"/>
                </a:solidFill>
              </a:rPr>
              <a:t>GeV</a:t>
            </a:r>
            <a:r>
              <a:rPr lang="en-US" sz="2300" dirty="0">
                <a:solidFill>
                  <a:srgbClr val="002060"/>
                </a:solidFill>
              </a:rPr>
              <a:t> p) traverses tower perpendicular to plates (E</a:t>
            </a:r>
            <a:r>
              <a:rPr lang="en-US" sz="2300" baseline="-25000" dirty="0">
                <a:solidFill>
                  <a:srgbClr val="002060"/>
                </a:solidFill>
              </a:rPr>
              <a:t>dep</a:t>
            </a:r>
            <a:r>
              <a:rPr lang="en-US" sz="2300" dirty="0">
                <a:solidFill>
                  <a:srgbClr val="002060"/>
                </a:solidFill>
              </a:rPr>
              <a:t> = 29 MeV)</a:t>
            </a:r>
          </a:p>
          <a:p>
            <a:pPr marL="406394" indent="-406394">
              <a:buFont typeface="Arial" panose="020B0604020202020204" pitchFamily="34" charset="0"/>
              <a:buChar char="•"/>
            </a:pPr>
            <a:endParaRPr lang="en-US" sz="1100" dirty="0">
              <a:solidFill>
                <a:srgbClr val="002060"/>
              </a:solidFill>
            </a:endParaRPr>
          </a:p>
          <a:p>
            <a:pPr marL="406394" indent="-406394">
              <a:buFont typeface="Arial" panose="020B0604020202020204" pitchFamily="34" charset="0"/>
              <a:buChar char="•"/>
            </a:pPr>
            <a:r>
              <a:rPr lang="en-US" sz="2300" dirty="0">
                <a:solidFill>
                  <a:srgbClr val="002060"/>
                </a:solidFill>
              </a:rPr>
              <a:t>Light yield measured in three positions across tower module</a:t>
            </a:r>
          </a:p>
        </p:txBody>
      </p:sp>
    </p:spTree>
    <p:extLst>
      <p:ext uri="{BB962C8B-B14F-4D97-AF65-F5344CB8AC3E}">
        <p14:creationId xmlns:p14="http://schemas.microsoft.com/office/powerpoint/2010/main" val="1230591796"/>
      </p:ext>
    </p:extLst>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smtClean="0">
                <a:solidFill>
                  <a:srgbClr val="1F497D">
                    <a:lumMod val="60000"/>
                    <a:lumOff val="40000"/>
                  </a:srgbClr>
                </a:solidFill>
              </a:rPr>
              <a:t>C.Woody, EIC Detector R&amp;D Committee Meeting,  7/21/14</a:t>
            </a:r>
            <a:endParaRPr lang="en-US" dirty="0">
              <a:solidFill>
                <a:srgbClr val="1F497D">
                  <a:lumMod val="60000"/>
                  <a:lumOff val="40000"/>
                </a:srgbClr>
              </a:solidFill>
            </a:endParaRPr>
          </a:p>
        </p:txBody>
      </p:sp>
      <p:sp>
        <p:nvSpPr>
          <p:cNvPr id="4" name="Slide Number Placeholder 3"/>
          <p:cNvSpPr>
            <a:spLocks noGrp="1"/>
          </p:cNvSpPr>
          <p:nvPr>
            <p:ph type="sldNum" sz="quarter" idx="12"/>
          </p:nvPr>
        </p:nvSpPr>
        <p:spPr/>
        <p:txBody>
          <a:bodyPr/>
          <a:lstStyle/>
          <a:p>
            <a:fld id="{59EA4CFA-C3DC-4ADB-8A77-9C015038EFD0}" type="slidenum">
              <a:rPr lang="en-US" smtClean="0">
                <a:solidFill>
                  <a:srgbClr val="1F497D">
                    <a:lumMod val="60000"/>
                    <a:lumOff val="40000"/>
                  </a:srgbClr>
                </a:solidFill>
              </a:rPr>
              <a:pPr/>
              <a:t>41</a:t>
            </a:fld>
            <a:endParaRPr lang="en-US" dirty="0">
              <a:solidFill>
                <a:srgbClr val="1F497D">
                  <a:lumMod val="60000"/>
                  <a:lumOff val="40000"/>
                </a:srgbClr>
              </a:solidFill>
            </a:endParaRPr>
          </a:p>
        </p:txBody>
      </p:sp>
      <p:sp>
        <p:nvSpPr>
          <p:cNvPr id="5" name="Title 1"/>
          <p:cNvSpPr txBox="1">
            <a:spLocks noGrp="1"/>
          </p:cNvSpPr>
          <p:nvPr>
            <p:ph type="title"/>
          </p:nvPr>
        </p:nvSpPr>
        <p:spPr>
          <a:xfrm>
            <a:off x="433493" y="345334"/>
            <a:ext cx="11704320" cy="1040836"/>
          </a:xfrm>
          <a:prstGeom prst="rect">
            <a:avLst/>
          </a:prstGeom>
        </p:spPr>
        <p:txBody>
          <a:bodyPr vert="horz" lIns="130046" tIns="65023" rIns="130046" bIns="65023" rtlCol="0" anchor="ctr">
            <a:normAutofit/>
          </a:bodyPr>
          <a:lstStyle>
            <a:lvl1pPr algn="ctr" defTabSz="914400" rtl="0" eaLnBrk="1" latinLnBrk="0" hangingPunct="1">
              <a:spcBef>
                <a:spcPct val="0"/>
              </a:spcBef>
              <a:buNone/>
              <a:defRPr sz="3600" kern="1200" baseline="0">
                <a:solidFill>
                  <a:srgbClr val="FF0000"/>
                </a:solidFill>
                <a:latin typeface="Arial" pitchFamily="34" charset="0"/>
                <a:ea typeface="+mj-ea"/>
                <a:cs typeface="+mj-cs"/>
              </a:defRPr>
            </a:lvl1pPr>
          </a:lstStyle>
          <a:p>
            <a:r>
              <a:rPr lang="en-US" sz="4600" b="1" dirty="0"/>
              <a:t>Linearity</a:t>
            </a:r>
          </a:p>
        </p:txBody>
      </p:sp>
      <p:pic>
        <p:nvPicPr>
          <p:cNvPr id="1229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3733" y="1408853"/>
            <a:ext cx="10403840" cy="73860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TextBox 10"/>
          <p:cNvSpPr txBox="1"/>
          <p:nvPr/>
        </p:nvSpPr>
        <p:spPr>
          <a:xfrm>
            <a:off x="8756301" y="8794863"/>
            <a:ext cx="2285572" cy="777647"/>
          </a:xfrm>
          <a:prstGeom prst="rect">
            <a:avLst/>
          </a:prstGeom>
          <a:noFill/>
        </p:spPr>
        <p:txBody>
          <a:bodyPr wrap="none" lIns="130046" tIns="65023" rIns="130046" bIns="65023" rtlCol="0">
            <a:spAutoFit/>
          </a:bodyPr>
          <a:lstStyle/>
          <a:p>
            <a:r>
              <a:rPr lang="en-US" dirty="0" smtClean="0">
                <a:solidFill>
                  <a:srgbClr val="FF0000"/>
                </a:solidFill>
              </a:rPr>
              <a:t>electrons</a:t>
            </a:r>
            <a:endParaRPr lang="en-US" dirty="0">
              <a:solidFill>
                <a:srgbClr val="FF0000"/>
              </a:solidFill>
            </a:endParaRPr>
          </a:p>
        </p:txBody>
      </p:sp>
    </p:spTree>
    <p:extLst>
      <p:ext uri="{BB962C8B-B14F-4D97-AF65-F5344CB8AC3E}">
        <p14:creationId xmlns:p14="http://schemas.microsoft.com/office/powerpoint/2010/main" val="2342781817"/>
      </p:ext>
    </p:extLst>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smtClean="0">
                <a:solidFill>
                  <a:srgbClr val="1F497D">
                    <a:lumMod val="60000"/>
                    <a:lumOff val="40000"/>
                  </a:srgbClr>
                </a:solidFill>
              </a:rPr>
              <a:t>C.Woody, EIC Detector R&amp;D Committee Meeting,  7/21/14</a:t>
            </a:r>
            <a:endParaRPr lang="en-US" dirty="0">
              <a:solidFill>
                <a:srgbClr val="1F497D">
                  <a:lumMod val="60000"/>
                  <a:lumOff val="40000"/>
                </a:srgbClr>
              </a:solidFill>
            </a:endParaRPr>
          </a:p>
        </p:txBody>
      </p:sp>
      <p:sp>
        <p:nvSpPr>
          <p:cNvPr id="4" name="Slide Number Placeholder 3"/>
          <p:cNvSpPr>
            <a:spLocks noGrp="1"/>
          </p:cNvSpPr>
          <p:nvPr>
            <p:ph type="sldNum" sz="quarter" idx="12"/>
          </p:nvPr>
        </p:nvSpPr>
        <p:spPr/>
        <p:txBody>
          <a:bodyPr/>
          <a:lstStyle/>
          <a:p>
            <a:fld id="{59EA4CFA-C3DC-4ADB-8A77-9C015038EFD0}" type="slidenum">
              <a:rPr lang="en-US" smtClean="0">
                <a:solidFill>
                  <a:srgbClr val="1F497D">
                    <a:lumMod val="60000"/>
                    <a:lumOff val="40000"/>
                  </a:srgbClr>
                </a:solidFill>
              </a:rPr>
              <a:pPr/>
              <a:t>42</a:t>
            </a:fld>
            <a:endParaRPr lang="en-US" dirty="0">
              <a:solidFill>
                <a:srgbClr val="1F497D">
                  <a:lumMod val="60000"/>
                  <a:lumOff val="40000"/>
                </a:srgbClr>
              </a:solidFill>
            </a:endParaRPr>
          </a:p>
        </p:txBody>
      </p:sp>
      <p:sp>
        <p:nvSpPr>
          <p:cNvPr id="5" name="Title 1"/>
          <p:cNvSpPr>
            <a:spLocks noGrp="1"/>
          </p:cNvSpPr>
          <p:nvPr>
            <p:ph type="title"/>
          </p:nvPr>
        </p:nvSpPr>
        <p:spPr>
          <a:xfrm>
            <a:off x="650240" y="325120"/>
            <a:ext cx="11704320" cy="824090"/>
          </a:xfrm>
        </p:spPr>
        <p:txBody>
          <a:bodyPr>
            <a:normAutofit/>
          </a:bodyPr>
          <a:lstStyle/>
          <a:p>
            <a:r>
              <a:rPr lang="en-US" sz="4600" b="1" dirty="0"/>
              <a:t>Energy Resolution</a:t>
            </a:r>
          </a:p>
        </p:txBody>
      </p:sp>
      <p:pic>
        <p:nvPicPr>
          <p:cNvPr id="18435"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41867" y="1300480"/>
            <a:ext cx="5201920" cy="37218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8436"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70133" y="5364480"/>
            <a:ext cx="5201920" cy="371565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8437"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7151" y="5310293"/>
            <a:ext cx="5201920" cy="37582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4424237" y="1740069"/>
            <a:ext cx="1014528" cy="777647"/>
          </a:xfrm>
          <a:prstGeom prst="rect">
            <a:avLst/>
          </a:prstGeom>
          <a:noFill/>
        </p:spPr>
        <p:txBody>
          <a:bodyPr wrap="none" lIns="130046" tIns="65023" rIns="130046" bIns="65023" rtlCol="0">
            <a:spAutoFit/>
          </a:bodyPr>
          <a:lstStyle/>
          <a:p>
            <a:r>
              <a:rPr lang="en-US" dirty="0" smtClean="0">
                <a:solidFill>
                  <a:srgbClr val="FF0000"/>
                </a:solidFill>
              </a:rPr>
              <a:t>90°</a:t>
            </a:r>
            <a:endParaRPr lang="en-US" dirty="0">
              <a:solidFill>
                <a:srgbClr val="FF0000"/>
              </a:solidFill>
            </a:endParaRPr>
          </a:p>
        </p:txBody>
      </p:sp>
      <p:sp>
        <p:nvSpPr>
          <p:cNvPr id="11" name="TextBox 10"/>
          <p:cNvSpPr txBox="1"/>
          <p:nvPr/>
        </p:nvSpPr>
        <p:spPr>
          <a:xfrm>
            <a:off x="4314838" y="5852160"/>
            <a:ext cx="1014528" cy="777647"/>
          </a:xfrm>
          <a:prstGeom prst="rect">
            <a:avLst/>
          </a:prstGeom>
          <a:noFill/>
        </p:spPr>
        <p:txBody>
          <a:bodyPr wrap="none" lIns="130046" tIns="65023" rIns="130046" bIns="65023" rtlCol="0">
            <a:spAutoFit/>
          </a:bodyPr>
          <a:lstStyle/>
          <a:p>
            <a:r>
              <a:rPr lang="en-US" dirty="0">
                <a:solidFill>
                  <a:srgbClr val="FF0000"/>
                </a:solidFill>
              </a:rPr>
              <a:t>1</a:t>
            </a:r>
            <a:r>
              <a:rPr lang="en-US" dirty="0" smtClean="0">
                <a:solidFill>
                  <a:srgbClr val="FF0000"/>
                </a:solidFill>
              </a:rPr>
              <a:t>0°</a:t>
            </a:r>
            <a:endParaRPr lang="en-US" dirty="0">
              <a:solidFill>
                <a:srgbClr val="FF0000"/>
              </a:solidFill>
            </a:endParaRPr>
          </a:p>
        </p:txBody>
      </p:sp>
      <p:sp>
        <p:nvSpPr>
          <p:cNvPr id="12" name="TextBox 11"/>
          <p:cNvSpPr txBox="1"/>
          <p:nvPr/>
        </p:nvSpPr>
        <p:spPr>
          <a:xfrm>
            <a:off x="10493143" y="5743787"/>
            <a:ext cx="1014528" cy="777647"/>
          </a:xfrm>
          <a:prstGeom prst="rect">
            <a:avLst/>
          </a:prstGeom>
          <a:noFill/>
        </p:spPr>
        <p:txBody>
          <a:bodyPr wrap="none" lIns="130046" tIns="65023" rIns="130046" bIns="65023" rtlCol="0">
            <a:spAutoFit/>
          </a:bodyPr>
          <a:lstStyle/>
          <a:p>
            <a:r>
              <a:rPr lang="en-US" dirty="0">
                <a:solidFill>
                  <a:srgbClr val="FF0000"/>
                </a:solidFill>
              </a:rPr>
              <a:t>2</a:t>
            </a:r>
            <a:r>
              <a:rPr lang="en-US" dirty="0" smtClean="0">
                <a:solidFill>
                  <a:srgbClr val="FF0000"/>
                </a:solidFill>
              </a:rPr>
              <a:t>0°</a:t>
            </a:r>
            <a:endParaRPr lang="en-US" dirty="0">
              <a:solidFill>
                <a:srgbClr val="FF0000"/>
              </a:solidFill>
            </a:endParaRPr>
          </a:p>
        </p:txBody>
      </p:sp>
      <p:sp>
        <p:nvSpPr>
          <p:cNvPr id="2" name="TextBox 1"/>
          <p:cNvSpPr txBox="1"/>
          <p:nvPr/>
        </p:nvSpPr>
        <p:spPr>
          <a:xfrm>
            <a:off x="6285653" y="1366008"/>
            <a:ext cx="6502400" cy="3720677"/>
          </a:xfrm>
          <a:prstGeom prst="rect">
            <a:avLst/>
          </a:prstGeom>
          <a:noFill/>
        </p:spPr>
        <p:txBody>
          <a:bodyPr wrap="square" lIns="130046" tIns="65023" rIns="130046" bIns="65023" rtlCol="0">
            <a:spAutoFit/>
          </a:bodyPr>
          <a:lstStyle/>
          <a:p>
            <a:r>
              <a:rPr lang="en-US" sz="2300" b="1" dirty="0">
                <a:solidFill>
                  <a:srgbClr val="C00000"/>
                </a:solidFill>
              </a:rPr>
              <a:t>Expected Resolution:</a:t>
            </a:r>
          </a:p>
          <a:p>
            <a:endParaRPr lang="en-US" sz="600" b="1" dirty="0">
              <a:solidFill>
                <a:srgbClr val="C00000"/>
              </a:solidFill>
            </a:endParaRPr>
          </a:p>
          <a:p>
            <a:pPr marL="406394" indent="-406394">
              <a:buFont typeface="Arial" pitchFamily="34" charset="0"/>
              <a:buChar char="•"/>
            </a:pPr>
            <a:r>
              <a:rPr lang="en-US" sz="2300" dirty="0">
                <a:solidFill>
                  <a:srgbClr val="C00000"/>
                </a:solidFill>
              </a:rPr>
              <a:t>Sampling: ~ 15% /√E </a:t>
            </a:r>
          </a:p>
          <a:p>
            <a:pPr marL="406394" indent="-406394">
              <a:buFont typeface="Arial" pitchFamily="34" charset="0"/>
              <a:buChar char="•"/>
            </a:pPr>
            <a:r>
              <a:rPr lang="en-US" sz="2300" dirty="0" err="1">
                <a:solidFill>
                  <a:srgbClr val="C00000"/>
                </a:solidFill>
              </a:rPr>
              <a:t>Photostatistics</a:t>
            </a:r>
            <a:r>
              <a:rPr lang="en-US" sz="2300" dirty="0">
                <a:solidFill>
                  <a:srgbClr val="C00000"/>
                </a:solidFill>
              </a:rPr>
              <a:t>: ~ 7.5%/√E </a:t>
            </a:r>
          </a:p>
          <a:p>
            <a:pPr marL="406394" indent="-406394">
              <a:buFont typeface="Arial" pitchFamily="34" charset="0"/>
              <a:buChar char="•"/>
            </a:pPr>
            <a:r>
              <a:rPr lang="en-US" sz="2300" dirty="0">
                <a:solidFill>
                  <a:srgbClr val="C00000"/>
                </a:solidFill>
              </a:rPr>
              <a:t>Constant (</a:t>
            </a:r>
            <a:r>
              <a:rPr lang="en-US" sz="2300" dirty="0" err="1">
                <a:solidFill>
                  <a:srgbClr val="C00000"/>
                </a:solidFill>
              </a:rPr>
              <a:t>nonuniformities</a:t>
            </a:r>
            <a:r>
              <a:rPr lang="en-US" sz="2300" dirty="0">
                <a:solidFill>
                  <a:srgbClr val="C00000"/>
                </a:solidFill>
              </a:rPr>
              <a:t>) ~ 5%</a:t>
            </a:r>
          </a:p>
          <a:p>
            <a:pPr marL="406394" indent="-406394">
              <a:buFont typeface="Arial" pitchFamily="34" charset="0"/>
              <a:buChar char="•"/>
            </a:pPr>
            <a:endParaRPr lang="en-US" sz="1400" dirty="0">
              <a:solidFill>
                <a:srgbClr val="C00000"/>
              </a:solidFill>
            </a:endParaRPr>
          </a:p>
          <a:p>
            <a:r>
              <a:rPr lang="en-US" sz="1400" dirty="0">
                <a:solidFill>
                  <a:srgbClr val="C00000"/>
                </a:solidFill>
              </a:rPr>
              <a:t>         </a:t>
            </a:r>
            <a:r>
              <a:rPr lang="en-US" sz="2300" b="1" dirty="0">
                <a:solidFill>
                  <a:srgbClr val="C00000"/>
                </a:solidFill>
              </a:rPr>
              <a:t>Combined: ~ 17%/√E </a:t>
            </a:r>
            <a:r>
              <a:rPr lang="en-US" sz="2300" b="1" dirty="0">
                <a:solidFill>
                  <a:srgbClr val="C00000"/>
                </a:solidFill>
                <a:sym typeface="Symbol"/>
              </a:rPr>
              <a:t> 5%</a:t>
            </a:r>
          </a:p>
          <a:p>
            <a:pPr algn="ctr"/>
            <a:endParaRPr lang="en-US" sz="1400" b="1" dirty="0">
              <a:solidFill>
                <a:srgbClr val="C00000"/>
              </a:solidFill>
              <a:sym typeface="Symbol"/>
            </a:endParaRPr>
          </a:p>
          <a:p>
            <a:r>
              <a:rPr lang="en-US" sz="2300" b="1" dirty="0">
                <a:solidFill>
                  <a:srgbClr val="C00000"/>
                </a:solidFill>
              </a:rPr>
              <a:t>Measured Resolution: ~ 22%/√E </a:t>
            </a:r>
            <a:r>
              <a:rPr lang="en-US" sz="2300" b="1" dirty="0">
                <a:solidFill>
                  <a:srgbClr val="C00000"/>
                </a:solidFill>
                <a:sym typeface="Symbol"/>
              </a:rPr>
              <a:t> 10%</a:t>
            </a:r>
          </a:p>
          <a:p>
            <a:endParaRPr lang="en-US" sz="1700" b="1" dirty="0">
              <a:solidFill>
                <a:srgbClr val="C00000"/>
              </a:solidFill>
              <a:sym typeface="Symbol"/>
            </a:endParaRPr>
          </a:p>
          <a:p>
            <a:pPr algn="ctr"/>
            <a:r>
              <a:rPr lang="en-US" sz="2300" b="1" dirty="0">
                <a:solidFill>
                  <a:srgbClr val="FF0000"/>
                </a:solidFill>
                <a:sym typeface="Symbol"/>
              </a:rPr>
              <a:t>Difference most likely due to lack of calibration for temperature drift of </a:t>
            </a:r>
            <a:r>
              <a:rPr lang="en-US" sz="2300" b="1" dirty="0" err="1">
                <a:solidFill>
                  <a:srgbClr val="FF0000"/>
                </a:solidFill>
                <a:sym typeface="Symbol"/>
              </a:rPr>
              <a:t>SiPMs</a:t>
            </a:r>
            <a:endParaRPr lang="en-US" b="1" dirty="0">
              <a:solidFill>
                <a:srgbClr val="C00000"/>
              </a:solidFill>
            </a:endParaRPr>
          </a:p>
        </p:txBody>
      </p:sp>
    </p:spTree>
    <p:extLst>
      <p:ext uri="{BB962C8B-B14F-4D97-AF65-F5344CB8AC3E}">
        <p14:creationId xmlns:p14="http://schemas.microsoft.com/office/powerpoint/2010/main" val="338082371"/>
      </p:ext>
    </p:extLst>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Line 1"/>
          <p:cNvSpPr>
            <a:spLocks noChangeShapeType="1"/>
          </p:cNvSpPr>
          <p:nvPr/>
        </p:nvSpPr>
        <p:spPr bwMode="auto">
          <a:xfrm>
            <a:off x="685800" y="1257300"/>
            <a:ext cx="11631613" cy="0"/>
          </a:xfrm>
          <a:prstGeom prst="line">
            <a:avLst/>
          </a:prstGeom>
          <a:noFill/>
          <a:ln w="38100">
            <a:solidFill>
              <a:srgbClr val="205ED1"/>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65538" name="Line 2"/>
          <p:cNvSpPr>
            <a:spLocks noChangeShapeType="1"/>
          </p:cNvSpPr>
          <p:nvPr/>
        </p:nvSpPr>
        <p:spPr bwMode="auto">
          <a:xfrm>
            <a:off x="685800" y="9029700"/>
            <a:ext cx="11631613" cy="0"/>
          </a:xfrm>
          <a:prstGeom prst="line">
            <a:avLst/>
          </a:prstGeom>
          <a:noFill/>
          <a:ln w="38100">
            <a:solidFill>
              <a:srgbClr val="205ED1"/>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65539" name="Rectangle 4"/>
          <p:cNvSpPr>
            <a:spLocks/>
          </p:cNvSpPr>
          <p:nvPr/>
        </p:nvSpPr>
        <p:spPr bwMode="auto">
          <a:xfrm>
            <a:off x="646113" y="9150350"/>
            <a:ext cx="3517900"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p>
            <a:r>
              <a:rPr lang="en-US" sz="1200">
                <a:solidFill>
                  <a:schemeClr val="tx1"/>
                </a:solidFill>
                <a:ea typeface="ＭＳ Ｐゴシック" charset="0"/>
                <a:cs typeface="ＭＳ Ｐゴシック" charset="0"/>
              </a:rPr>
              <a:t>Fermilab All Experimenters Meeting, March 17 2014</a:t>
            </a:r>
          </a:p>
        </p:txBody>
      </p:sp>
      <p:sp>
        <p:nvSpPr>
          <p:cNvPr id="65540" name="Rectangle 3"/>
          <p:cNvSpPr>
            <a:spLocks/>
          </p:cNvSpPr>
          <p:nvPr/>
        </p:nvSpPr>
        <p:spPr bwMode="auto">
          <a:xfrm>
            <a:off x="1930400" y="381000"/>
            <a:ext cx="8970963"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p>
            <a:r>
              <a:rPr lang="en-US" sz="4000" dirty="0" smtClean="0">
                <a:solidFill>
                  <a:schemeClr val="tx1"/>
                </a:solidFill>
                <a:latin typeface="Chalkboard SE Regular" charset="0"/>
                <a:ea typeface="ＭＳ Ｐゴシック" charset="0"/>
                <a:cs typeface="ＭＳ Ｐゴシック" charset="0"/>
                <a:sym typeface="Arial" charset="0"/>
              </a:rPr>
              <a:t>CEMC</a:t>
            </a:r>
            <a:r>
              <a:rPr lang="en-US" sz="4000" dirty="0">
                <a:solidFill>
                  <a:schemeClr val="tx1"/>
                </a:solidFill>
                <a:latin typeface="Chalkboard SE Regular" charset="0"/>
                <a:ea typeface="ＭＳ Ｐゴシック" charset="0"/>
                <a:cs typeface="ＭＳ Ｐゴシック" charset="0"/>
                <a:sym typeface="Arial" charset="0"/>
              </a:rPr>
              <a:t>, prototype performance at FNAL</a:t>
            </a:r>
            <a:endParaRPr lang="en-US" dirty="0">
              <a:solidFill>
                <a:schemeClr val="tx1"/>
              </a:solidFill>
              <a:latin typeface="Arial" charset="0"/>
              <a:ea typeface="ＭＳ Ｐゴシック" charset="0"/>
              <a:cs typeface="ＭＳ Ｐゴシック" charset="0"/>
              <a:sym typeface="Arial" charset="0"/>
            </a:endParaRPr>
          </a:p>
        </p:txBody>
      </p:sp>
      <p:pic>
        <p:nvPicPr>
          <p:cNvPr id="65541" name="Picture 1" descr="eta0_3.gif"/>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4925" y="1524000"/>
            <a:ext cx="5664200" cy="3840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5542" name="Picture 2" descr="eta03_3.gif"/>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121400" y="1371600"/>
            <a:ext cx="6292850" cy="426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5543" name="Picture 3" descr="eta09_3.gif"/>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58800" y="5516563"/>
            <a:ext cx="6248400" cy="4237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544" name="TextBox 4"/>
          <p:cNvSpPr txBox="1">
            <a:spLocks noChangeArrowheads="1"/>
          </p:cNvSpPr>
          <p:nvPr/>
        </p:nvSpPr>
        <p:spPr bwMode="auto">
          <a:xfrm>
            <a:off x="6883400" y="6629400"/>
            <a:ext cx="563880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42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42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42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42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42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9pPr>
          </a:lstStyle>
          <a:p>
            <a:pPr eaLnBrk="1" hangingPunct="1"/>
            <a:r>
              <a:rPr lang="en-US">
                <a:latin typeface="Chalkboard SE Regular" charset="0"/>
                <a:cs typeface="Chalkboard SE Regular" charset="0"/>
              </a:rPr>
              <a:t>Shower Shapes for eta = 0, 03, 0.9 </a:t>
            </a:r>
          </a:p>
        </p:txBody>
      </p:sp>
      <p:sp>
        <p:nvSpPr>
          <p:cNvPr id="65545" name="TextBox 5"/>
          <p:cNvSpPr txBox="1">
            <a:spLocks noChangeArrowheads="1"/>
          </p:cNvSpPr>
          <p:nvPr/>
        </p:nvSpPr>
        <p:spPr bwMode="auto">
          <a:xfrm>
            <a:off x="12141200" y="9169400"/>
            <a:ext cx="41751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42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42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42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42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42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9pPr>
          </a:lstStyle>
          <a:p>
            <a:pPr eaLnBrk="1" hangingPunct="1"/>
            <a:r>
              <a:rPr lang="en-US" sz="3200">
                <a:latin typeface="Chalkboard SE Regular" charset="0"/>
                <a:cs typeface="Chalkboard SE Regular" charset="0"/>
              </a:rPr>
              <a:t>1</a:t>
            </a:r>
          </a:p>
        </p:txBody>
      </p:sp>
    </p:spTree>
    <p:extLst>
      <p:ext uri="{BB962C8B-B14F-4D97-AF65-F5344CB8AC3E}">
        <p14:creationId xmlns:p14="http://schemas.microsoft.com/office/powerpoint/2010/main" val="4066714317"/>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96667" y="609600"/>
            <a:ext cx="5328540" cy="738664"/>
          </a:xfrm>
          <a:prstGeom prst="rect">
            <a:avLst/>
          </a:prstGeom>
          <a:noFill/>
        </p:spPr>
        <p:txBody>
          <a:bodyPr wrap="none" rtlCol="0">
            <a:spAutoFit/>
          </a:bodyPr>
          <a:lstStyle/>
          <a:p>
            <a:r>
              <a:rPr lang="en-US" dirty="0" smtClean="0"/>
              <a:t>Position resolution FCS</a:t>
            </a:r>
            <a:endParaRPr lang="en-US" dirty="0"/>
          </a:p>
        </p:txBody>
      </p:sp>
      <p:pic>
        <p:nvPicPr>
          <p:cNvPr id="5" name="Picture 4" descr="star_em_posreso.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06800" y="0"/>
            <a:ext cx="6700746" cy="9894070"/>
          </a:xfrm>
          <a:prstGeom prst="rect">
            <a:avLst/>
          </a:prstGeom>
          <a:scene3d>
            <a:camera prst="orthographicFront">
              <a:rot lat="0" lon="0" rev="16200000"/>
            </a:camera>
            <a:lightRig rig="threePt" dir="t"/>
          </a:scene3d>
        </p:spPr>
      </p:pic>
    </p:spTree>
    <p:extLst>
      <p:ext uri="{BB962C8B-B14F-4D97-AF65-F5344CB8AC3E}">
        <p14:creationId xmlns:p14="http://schemas.microsoft.com/office/powerpoint/2010/main" val="985503052"/>
      </p:ext>
    </p:extLst>
  </p:cSld>
  <p:clrMapOvr>
    <a:masterClrMapping/>
  </p:clrMapOvr>
  <p:transition xmlns:p14="http://schemas.microsoft.com/office/powerpoint/2010/mai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54000" y="52919"/>
            <a:ext cx="12573000" cy="10679844"/>
          </a:xfrm>
          <a:prstGeom prst="rect">
            <a:avLst/>
          </a:prstGeom>
          <a:noFill/>
        </p:spPr>
        <p:txBody>
          <a:bodyPr wrap="square" rtlCol="0">
            <a:spAutoFit/>
          </a:bodyPr>
          <a:lstStyle/>
          <a:p>
            <a:pPr algn="l"/>
            <a:r>
              <a:rPr lang="en-US" sz="3600" b="1" u="sng" dirty="0" smtClean="0">
                <a:latin typeface="Chalkboard SE Regular"/>
                <a:cs typeface="Chalkboard SE Regular"/>
              </a:rPr>
              <a:t>Sampling Calorimeters Progress Report (FEMC, CEMC):</a:t>
            </a:r>
          </a:p>
          <a:p>
            <a:pPr algn="l"/>
            <a:endParaRPr lang="en-US" sz="3600" b="1" u="sng" dirty="0" smtClean="0">
              <a:latin typeface="Chalkboard SE Regular"/>
              <a:cs typeface="Chalkboard SE Regular"/>
            </a:endParaRPr>
          </a:p>
          <a:p>
            <a:pPr algn="l"/>
            <a:r>
              <a:rPr lang="en-US" sz="2800" dirty="0" smtClean="0">
                <a:latin typeface="Chalkboard SE Regular"/>
                <a:cs typeface="Chalkboard SE Regular"/>
              </a:rPr>
              <a:t>Since last meeting in Jan. 2014 Consortium curried two back to back test runs during February-March at FNAL </a:t>
            </a:r>
            <a:r>
              <a:rPr lang="en-US" sz="2800" dirty="0">
                <a:latin typeface="Chalkboard SE Regular"/>
                <a:cs typeface="Chalkboard SE Regular"/>
              </a:rPr>
              <a:t>(</a:t>
            </a:r>
            <a:r>
              <a:rPr lang="en-US" sz="2800" dirty="0" err="1" smtClean="0">
                <a:latin typeface="Chalkboard SE Regular"/>
                <a:cs typeface="Chalkboard SE Regular"/>
              </a:rPr>
              <a:t>sPHENIX+EIC</a:t>
            </a:r>
            <a:r>
              <a:rPr lang="en-US" sz="2800" dirty="0" smtClean="0">
                <a:latin typeface="Chalkboard SE Regular"/>
                <a:cs typeface="Chalkboard SE Regular"/>
              </a:rPr>
              <a:t>, STAR+EIC Groups).</a:t>
            </a:r>
          </a:p>
          <a:p>
            <a:pPr algn="l"/>
            <a:endParaRPr lang="en-US" sz="2800" dirty="0">
              <a:latin typeface="Chalkboard SE Regular"/>
              <a:cs typeface="Chalkboard SE Regular"/>
            </a:endParaRPr>
          </a:p>
          <a:p>
            <a:pPr algn="l"/>
            <a:r>
              <a:rPr lang="en-US" sz="3200" b="1" dirty="0" smtClean="0">
                <a:solidFill>
                  <a:srgbClr val="3366FF"/>
                </a:solidFill>
                <a:latin typeface="Chalkboard SE Regular"/>
                <a:cs typeface="Chalkboard SE Regular"/>
              </a:rPr>
              <a:t>Tested five different calorimeters:</a:t>
            </a:r>
          </a:p>
          <a:p>
            <a:pPr marL="457200" indent="-457200" algn="l">
              <a:buFont typeface="Arial"/>
              <a:buChar char="•"/>
            </a:pPr>
            <a:r>
              <a:rPr lang="en-US" sz="2400" dirty="0" smtClean="0">
                <a:solidFill>
                  <a:srgbClr val="3366FF"/>
                </a:solidFill>
                <a:latin typeface="Chalkboard SE Regular"/>
                <a:cs typeface="Chalkboard SE Regular"/>
              </a:rPr>
              <a:t>HCAL - Fe tilted plates, </a:t>
            </a:r>
            <a:r>
              <a:rPr lang="en-US" sz="2400" dirty="0" err="1" smtClean="0">
                <a:solidFill>
                  <a:srgbClr val="3366FF"/>
                </a:solidFill>
                <a:latin typeface="Chalkboard SE Regular"/>
                <a:cs typeface="Chalkboard SE Regular"/>
              </a:rPr>
              <a:t>Sc</a:t>
            </a:r>
            <a:r>
              <a:rPr lang="en-US" sz="2400" dirty="0" smtClean="0">
                <a:solidFill>
                  <a:srgbClr val="3366FF"/>
                </a:solidFill>
                <a:latin typeface="Chalkboard SE Regular"/>
                <a:cs typeface="Chalkboard SE Regular"/>
              </a:rPr>
              <a:t> tiles/WLS fibers</a:t>
            </a:r>
          </a:p>
          <a:p>
            <a:pPr marL="457200" indent="-457200" algn="l">
              <a:buFont typeface="Arial"/>
              <a:buChar char="•"/>
            </a:pPr>
            <a:r>
              <a:rPr lang="en-US" sz="2400" dirty="0" smtClean="0">
                <a:solidFill>
                  <a:srgbClr val="3366FF"/>
                </a:solidFill>
                <a:latin typeface="Chalkboard SE Regular"/>
                <a:cs typeface="Chalkboard SE Regular"/>
              </a:rPr>
              <a:t>EM </a:t>
            </a:r>
            <a:r>
              <a:rPr lang="en-US" sz="2400" dirty="0">
                <a:solidFill>
                  <a:srgbClr val="3366FF"/>
                </a:solidFill>
                <a:latin typeface="Chalkboard SE Regular"/>
                <a:cs typeface="Chalkboard SE Regular"/>
              </a:rPr>
              <a:t>-</a:t>
            </a:r>
            <a:r>
              <a:rPr lang="en-US" sz="2400" dirty="0" smtClean="0">
                <a:solidFill>
                  <a:srgbClr val="3366FF"/>
                </a:solidFill>
                <a:latin typeface="Chalkboard SE Regular"/>
                <a:cs typeface="Chalkboard SE Regular"/>
              </a:rPr>
              <a:t> W tapered, tilted plates, </a:t>
            </a:r>
            <a:r>
              <a:rPr lang="en-US" sz="2400" dirty="0" err="1" smtClean="0">
                <a:solidFill>
                  <a:srgbClr val="3366FF"/>
                </a:solidFill>
                <a:latin typeface="Chalkboard SE Regular"/>
                <a:cs typeface="Chalkboard SE Regular"/>
              </a:rPr>
              <a:t>Sc</a:t>
            </a:r>
            <a:r>
              <a:rPr lang="en-US" sz="2400" dirty="0" smtClean="0">
                <a:solidFill>
                  <a:srgbClr val="3366FF"/>
                </a:solidFill>
                <a:latin typeface="Chalkboard SE Regular"/>
                <a:cs typeface="Chalkboard SE Regular"/>
              </a:rPr>
              <a:t> Fibers</a:t>
            </a:r>
          </a:p>
          <a:p>
            <a:pPr marL="457200" indent="-457200" algn="l">
              <a:buFont typeface="Arial"/>
              <a:buChar char="•"/>
            </a:pPr>
            <a:r>
              <a:rPr lang="en-US" sz="2400" dirty="0" smtClean="0">
                <a:solidFill>
                  <a:srgbClr val="3366FF"/>
                </a:solidFill>
                <a:latin typeface="Chalkboard SE Regular"/>
                <a:cs typeface="Chalkboard SE Regular"/>
              </a:rPr>
              <a:t>HCAL - </a:t>
            </a:r>
            <a:r>
              <a:rPr lang="en-US" sz="2400" dirty="0" err="1" smtClean="0">
                <a:solidFill>
                  <a:srgbClr val="3366FF"/>
                </a:solidFill>
                <a:latin typeface="Chalkboard SE Regular"/>
                <a:cs typeface="Chalkboard SE Regular"/>
              </a:rPr>
              <a:t>Pb</a:t>
            </a:r>
            <a:r>
              <a:rPr lang="en-US" sz="2400" dirty="0" smtClean="0">
                <a:solidFill>
                  <a:srgbClr val="3366FF"/>
                </a:solidFill>
                <a:latin typeface="Chalkboard SE Regular"/>
                <a:cs typeface="Chalkboard SE Regular"/>
              </a:rPr>
              <a:t> plates / </a:t>
            </a:r>
            <a:r>
              <a:rPr lang="en-US" sz="2400" dirty="0" err="1" smtClean="0">
                <a:solidFill>
                  <a:srgbClr val="3366FF"/>
                </a:solidFill>
                <a:latin typeface="Chalkboard SE Regular"/>
                <a:cs typeface="Chalkboard SE Regular"/>
              </a:rPr>
              <a:t>Sc</a:t>
            </a:r>
            <a:r>
              <a:rPr lang="en-US" sz="2400" dirty="0" smtClean="0">
                <a:solidFill>
                  <a:srgbClr val="3366FF"/>
                </a:solidFill>
                <a:latin typeface="Chalkboard SE Regular"/>
                <a:cs typeface="Chalkboard SE Regular"/>
              </a:rPr>
              <a:t> tiles/ WLS bars</a:t>
            </a:r>
          </a:p>
          <a:p>
            <a:pPr marL="457200" indent="-457200" algn="l">
              <a:buFont typeface="Arial"/>
              <a:buChar char="•"/>
            </a:pPr>
            <a:r>
              <a:rPr lang="en-US" sz="2400" dirty="0" smtClean="0">
                <a:solidFill>
                  <a:srgbClr val="3366FF"/>
                </a:solidFill>
                <a:latin typeface="Chalkboard SE Regular"/>
                <a:cs typeface="Chalkboard SE Regular"/>
              </a:rPr>
              <a:t>EM Forward - W powder / </a:t>
            </a:r>
            <a:r>
              <a:rPr lang="en-US" sz="2400" dirty="0" err="1" smtClean="0">
                <a:solidFill>
                  <a:srgbClr val="3366FF"/>
                </a:solidFill>
                <a:latin typeface="Chalkboard SE Regular"/>
                <a:cs typeface="Chalkboard SE Regular"/>
              </a:rPr>
              <a:t>Sc</a:t>
            </a:r>
            <a:r>
              <a:rPr lang="en-US" sz="2400" dirty="0" smtClean="0">
                <a:solidFill>
                  <a:srgbClr val="3366FF"/>
                </a:solidFill>
                <a:latin typeface="Chalkboard SE Regular"/>
                <a:cs typeface="Chalkboard SE Regular"/>
              </a:rPr>
              <a:t> Fibers</a:t>
            </a:r>
          </a:p>
          <a:p>
            <a:pPr marL="457200" indent="-457200" algn="l">
              <a:buFont typeface="Arial"/>
              <a:buChar char="•"/>
            </a:pPr>
            <a:r>
              <a:rPr lang="en-US" sz="2400" dirty="0" smtClean="0">
                <a:solidFill>
                  <a:srgbClr val="3366FF"/>
                </a:solidFill>
                <a:latin typeface="Chalkboard SE Regular"/>
                <a:cs typeface="Chalkboard SE Regular"/>
              </a:rPr>
              <a:t>EM Central Barrel - W powder / </a:t>
            </a:r>
            <a:r>
              <a:rPr lang="en-US" sz="2400" dirty="0" err="1" smtClean="0">
                <a:solidFill>
                  <a:srgbClr val="3366FF"/>
                </a:solidFill>
                <a:latin typeface="Chalkboard SE Regular"/>
                <a:cs typeface="Chalkboard SE Regular"/>
              </a:rPr>
              <a:t>Sc</a:t>
            </a:r>
            <a:r>
              <a:rPr lang="en-US" sz="2400" dirty="0" smtClean="0">
                <a:solidFill>
                  <a:srgbClr val="3366FF"/>
                </a:solidFill>
                <a:latin typeface="Chalkboard SE Regular"/>
                <a:cs typeface="Chalkboard SE Regular"/>
              </a:rPr>
              <a:t> Fibers</a:t>
            </a:r>
          </a:p>
          <a:p>
            <a:pPr algn="l"/>
            <a:r>
              <a:rPr lang="en-US" sz="3200" b="1" dirty="0" smtClean="0">
                <a:solidFill>
                  <a:srgbClr val="FF6600"/>
                </a:solidFill>
                <a:latin typeface="Chalkboard SE Regular"/>
                <a:cs typeface="Chalkboard SE Regular"/>
              </a:rPr>
              <a:t>Four different schemes of compact readout</a:t>
            </a:r>
            <a:r>
              <a:rPr lang="en-US" sz="4400" b="1" dirty="0" smtClean="0">
                <a:solidFill>
                  <a:srgbClr val="FF6600"/>
                </a:solidFill>
                <a:latin typeface="Chalkboard SE Regular"/>
                <a:cs typeface="Chalkboard SE Regular"/>
              </a:rPr>
              <a:t>:</a:t>
            </a:r>
          </a:p>
          <a:p>
            <a:pPr marL="571500" indent="-571500" algn="l">
              <a:buFont typeface="Arial"/>
              <a:buChar char="•"/>
            </a:pPr>
            <a:r>
              <a:rPr lang="en-US" sz="2400" dirty="0" smtClean="0">
                <a:solidFill>
                  <a:srgbClr val="FF6600"/>
                </a:solidFill>
                <a:latin typeface="Chalkboard SE Regular"/>
                <a:cs typeface="Chalkboard SE Regular"/>
              </a:rPr>
              <a:t>MPPC/WLS fibers (active control BNL, </a:t>
            </a:r>
            <a:r>
              <a:rPr lang="en-US" sz="2400" dirty="0" err="1" smtClean="0">
                <a:solidFill>
                  <a:srgbClr val="FF6600"/>
                </a:solidFill>
                <a:latin typeface="Chalkboard SE Regular"/>
                <a:cs typeface="Chalkboard SE Regular"/>
              </a:rPr>
              <a:t>OPAmp</a:t>
            </a:r>
            <a:r>
              <a:rPr lang="en-US" sz="2400" dirty="0" smtClean="0">
                <a:solidFill>
                  <a:srgbClr val="FF6600"/>
                </a:solidFill>
                <a:latin typeface="Chalkboard SE Regular"/>
                <a:cs typeface="Chalkboard SE Regular"/>
              </a:rPr>
              <a:t>, 1 MPPC)</a:t>
            </a:r>
          </a:p>
          <a:p>
            <a:pPr marL="571500" indent="-571500" algn="l">
              <a:buFont typeface="Arial"/>
              <a:buChar char="•"/>
            </a:pPr>
            <a:r>
              <a:rPr lang="en-US" sz="2400" dirty="0" smtClean="0">
                <a:solidFill>
                  <a:srgbClr val="FF6600"/>
                </a:solidFill>
                <a:latin typeface="Chalkboard SE Regular"/>
                <a:cs typeface="Chalkboard SE Regular"/>
              </a:rPr>
              <a:t>MPPC/diffusive dome (active control BNL, </a:t>
            </a:r>
            <a:r>
              <a:rPr lang="en-US" sz="2400" dirty="0" err="1" smtClean="0">
                <a:solidFill>
                  <a:srgbClr val="FF6600"/>
                </a:solidFill>
                <a:latin typeface="Chalkboard SE Regular"/>
                <a:cs typeface="Chalkboard SE Regular"/>
              </a:rPr>
              <a:t>OPAmp</a:t>
            </a:r>
            <a:r>
              <a:rPr lang="en-US" sz="2400" dirty="0" smtClean="0">
                <a:solidFill>
                  <a:srgbClr val="FF6600"/>
                </a:solidFill>
                <a:latin typeface="Chalkboard SE Regular"/>
                <a:cs typeface="Chalkboard SE Regular"/>
              </a:rPr>
              <a:t>, 1, 2 MPPCs)</a:t>
            </a:r>
          </a:p>
          <a:p>
            <a:pPr marL="571500" indent="-571500" algn="l">
              <a:buFont typeface="Arial"/>
              <a:buChar char="•"/>
            </a:pPr>
            <a:r>
              <a:rPr lang="en-US" sz="2400" dirty="0" smtClean="0">
                <a:solidFill>
                  <a:srgbClr val="FF6600"/>
                </a:solidFill>
                <a:latin typeface="Chalkboard SE Regular"/>
                <a:cs typeface="Chalkboard SE Regular"/>
              </a:rPr>
              <a:t>MPPC/WLS Plates (active control IUCF, New Preamp, 8 MPPCs)</a:t>
            </a:r>
          </a:p>
          <a:p>
            <a:pPr marL="571500" indent="-571500" algn="l">
              <a:buFont typeface="Arial"/>
              <a:buChar char="•"/>
            </a:pPr>
            <a:r>
              <a:rPr lang="en-US" sz="2400" dirty="0" smtClean="0">
                <a:solidFill>
                  <a:srgbClr val="FF6600"/>
                </a:solidFill>
                <a:latin typeface="Chalkboard SE Regular"/>
                <a:cs typeface="Chalkboard SE Regular"/>
              </a:rPr>
              <a:t>MPPC/short light guide (passive control UCLA, </a:t>
            </a:r>
            <a:r>
              <a:rPr lang="en-US" sz="2400" dirty="0" err="1" smtClean="0">
                <a:solidFill>
                  <a:srgbClr val="FF6600"/>
                </a:solidFill>
                <a:latin typeface="Chalkboard SE Regular"/>
                <a:cs typeface="Chalkboard SE Regular"/>
              </a:rPr>
              <a:t>OPAmp</a:t>
            </a:r>
            <a:r>
              <a:rPr lang="en-US" sz="2400" dirty="0" smtClean="0">
                <a:solidFill>
                  <a:srgbClr val="FF6600"/>
                </a:solidFill>
                <a:latin typeface="Chalkboard SE Regular"/>
                <a:cs typeface="Chalkboard SE Regular"/>
              </a:rPr>
              <a:t>, 4 MPPCs)</a:t>
            </a:r>
          </a:p>
          <a:p>
            <a:pPr marL="571500" indent="-571500" algn="l">
              <a:buFont typeface="Arial"/>
              <a:buChar char="•"/>
            </a:pPr>
            <a:endParaRPr lang="en-US" sz="2400" dirty="0">
              <a:solidFill>
                <a:srgbClr val="FF6600"/>
              </a:solidFill>
              <a:latin typeface="Chalkboard SE Regular"/>
              <a:cs typeface="Chalkboard SE Regular"/>
            </a:endParaRPr>
          </a:p>
          <a:p>
            <a:pPr algn="l"/>
            <a:r>
              <a:rPr lang="en-US" sz="2400" dirty="0" smtClean="0">
                <a:solidFill>
                  <a:srgbClr val="008000"/>
                </a:solidFill>
                <a:latin typeface="Chalkboard SE Regular"/>
                <a:cs typeface="Chalkboard SE Regular"/>
              </a:rPr>
              <a:t>+ Took data with different orientation of readout with respect of incoming beam, </a:t>
            </a:r>
          </a:p>
          <a:p>
            <a:pPr algn="l"/>
            <a:r>
              <a:rPr lang="en-US" sz="2400" dirty="0" smtClean="0">
                <a:solidFill>
                  <a:srgbClr val="008000"/>
                </a:solidFill>
                <a:latin typeface="Chalkboard SE Regular"/>
                <a:cs typeface="Chalkboard SE Regular"/>
              </a:rPr>
              <a:t>compared results with EM cal. build with single and Multi-clad fibers,</a:t>
            </a:r>
          </a:p>
          <a:p>
            <a:pPr algn="l"/>
            <a:r>
              <a:rPr lang="en-US" sz="2400" dirty="0" smtClean="0">
                <a:solidFill>
                  <a:srgbClr val="008000"/>
                </a:solidFill>
                <a:latin typeface="Chalkboard SE Regular"/>
                <a:cs typeface="Chalkboard SE Regular"/>
              </a:rPr>
              <a:t>and different types of reflectors at fibers end and surrounding light guides.</a:t>
            </a:r>
          </a:p>
          <a:p>
            <a:pPr algn="l"/>
            <a:endParaRPr lang="en-US" sz="2400" dirty="0">
              <a:solidFill>
                <a:srgbClr val="008000"/>
              </a:solidFill>
              <a:latin typeface="Chalkboard SE Regular"/>
              <a:cs typeface="Chalkboard SE Regular"/>
            </a:endParaRPr>
          </a:p>
          <a:p>
            <a:pPr marL="457200" indent="-457200" algn="l">
              <a:buFont typeface="Arial"/>
              <a:buChar char="•"/>
            </a:pPr>
            <a:r>
              <a:rPr lang="en-US" sz="2800" b="1" dirty="0" smtClean="0">
                <a:solidFill>
                  <a:srgbClr val="3366FF"/>
                </a:solidFill>
                <a:latin typeface="Chalkboard SE Regular"/>
                <a:cs typeface="Chalkboard SE Regular"/>
              </a:rPr>
              <a:t>The most promising technologies/methods were identified.</a:t>
            </a:r>
          </a:p>
          <a:p>
            <a:pPr marL="457200" indent="-457200" algn="l">
              <a:buFont typeface="Arial"/>
              <a:buChar char="•"/>
            </a:pPr>
            <a:r>
              <a:rPr lang="en-US" sz="2800" b="1" dirty="0" smtClean="0">
                <a:solidFill>
                  <a:srgbClr val="3366FF"/>
                </a:solidFill>
                <a:latin typeface="Chalkboard SE Regular"/>
                <a:cs typeface="Chalkboard SE Regular"/>
              </a:rPr>
              <a:t>More concentrated efforts in next two years.</a:t>
            </a:r>
          </a:p>
          <a:p>
            <a:pPr algn="l"/>
            <a:endParaRPr lang="en-US" sz="4000" dirty="0">
              <a:latin typeface="Chalkboard SE Regular"/>
              <a:cs typeface="Chalkboard SE Regular"/>
            </a:endParaRPr>
          </a:p>
        </p:txBody>
      </p:sp>
      <p:cxnSp>
        <p:nvCxnSpPr>
          <p:cNvPr id="3" name="Straight Connector 2"/>
          <p:cNvCxnSpPr/>
          <p:nvPr/>
        </p:nvCxnSpPr>
        <p:spPr bwMode="auto">
          <a:xfrm>
            <a:off x="330200" y="8610600"/>
            <a:ext cx="10896600" cy="76200"/>
          </a:xfrm>
          <a:prstGeom prst="line">
            <a:avLst/>
          </a:prstGeom>
          <a:blipFill dpi="0" rotWithShape="0">
            <a:blip r:embed="rId2"/>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Tree>
    <p:extLst>
      <p:ext uri="{BB962C8B-B14F-4D97-AF65-F5344CB8AC3E}">
        <p14:creationId xmlns:p14="http://schemas.microsoft.com/office/powerpoint/2010/main" val="2333486182"/>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smtClean="0"/>
              <a:t>C.Woody, EIC Detector R&amp;D Committee Meeting,  7/21/14</a:t>
            </a:r>
            <a:endParaRPr lang="en-US" dirty="0"/>
          </a:p>
        </p:txBody>
      </p:sp>
      <p:sp>
        <p:nvSpPr>
          <p:cNvPr id="4" name="Slide Number Placeholder 3"/>
          <p:cNvSpPr>
            <a:spLocks noGrp="1"/>
          </p:cNvSpPr>
          <p:nvPr>
            <p:ph type="sldNum" sz="quarter" idx="12"/>
          </p:nvPr>
        </p:nvSpPr>
        <p:spPr/>
        <p:txBody>
          <a:bodyPr/>
          <a:lstStyle/>
          <a:p>
            <a:fld id="{59EA4CFA-C3DC-4ADB-8A77-9C015038EFD0}" type="slidenum">
              <a:rPr lang="en-US" smtClean="0"/>
              <a:pPr/>
              <a:t>6</a:t>
            </a:fld>
            <a:endParaRPr lang="en-US" dirty="0"/>
          </a:p>
        </p:txBody>
      </p:sp>
      <p:sp>
        <p:nvSpPr>
          <p:cNvPr id="5" name="Title 1"/>
          <p:cNvSpPr txBox="1">
            <a:spLocks/>
          </p:cNvSpPr>
          <p:nvPr/>
        </p:nvSpPr>
        <p:spPr>
          <a:xfrm>
            <a:off x="482600" y="0"/>
            <a:ext cx="11704320" cy="853440"/>
          </a:xfrm>
          <a:prstGeom prst="rect">
            <a:avLst/>
          </a:prstGeom>
        </p:spPr>
        <p:txBody>
          <a:bodyPr vert="horz" lIns="130046" tIns="65023" rIns="130046" bIns="65023" rtlCol="0" anchor="ctr">
            <a:normAutofit/>
          </a:bodyPr>
          <a:lstStyle>
            <a:lvl1pPr algn="ctr" defTabSz="914400" rtl="0" eaLnBrk="1" latinLnBrk="0" hangingPunct="1">
              <a:spcBef>
                <a:spcPct val="0"/>
              </a:spcBef>
              <a:buNone/>
              <a:defRPr sz="3600" kern="1200" baseline="0">
                <a:solidFill>
                  <a:srgbClr val="FF0000"/>
                </a:solidFill>
                <a:latin typeface="Arial" pitchFamily="34" charset="0"/>
                <a:ea typeface="+mj-ea"/>
                <a:cs typeface="+mj-cs"/>
              </a:defRPr>
            </a:lvl1pPr>
          </a:lstStyle>
          <a:p>
            <a:r>
              <a:rPr lang="en-US" sz="3200" b="1" dirty="0"/>
              <a:t>MT6 Test Beam Area</a:t>
            </a:r>
          </a:p>
        </p:txBody>
      </p:sp>
      <p:pic>
        <p:nvPicPr>
          <p:cNvPr id="6" name="Picture 5" descr="FTBFmap1_tsw"/>
          <p:cNvPicPr>
            <a:picLocks noChangeAspect="1"/>
          </p:cNvPicPr>
          <p:nvPr/>
        </p:nvPicPr>
        <p:blipFill rotWithShape="1">
          <a:blip r:embed="rId2" cstate="print">
            <a:extLst>
              <a:ext uri="{28A0092B-C50C-407E-A947-70E740481C1C}">
                <a14:useLocalDpi xmlns:a14="http://schemas.microsoft.com/office/drawing/2010/main" val="0"/>
              </a:ext>
            </a:extLst>
          </a:blip>
          <a:srcRect b="23945"/>
          <a:stretch/>
        </p:blipFill>
        <p:spPr bwMode="auto">
          <a:xfrm>
            <a:off x="1854200" y="609600"/>
            <a:ext cx="9220579" cy="3829216"/>
          </a:xfrm>
          <a:prstGeom prst="rect">
            <a:avLst/>
          </a:prstGeom>
          <a:noFill/>
          <a:ln>
            <a:noFill/>
          </a:ln>
        </p:spPr>
      </p:pic>
      <p:sp>
        <p:nvSpPr>
          <p:cNvPr id="7" name="Rectangle 6"/>
          <p:cNvSpPr>
            <a:spLocks noChangeAspect="1"/>
          </p:cNvSpPr>
          <p:nvPr/>
        </p:nvSpPr>
        <p:spPr>
          <a:xfrm>
            <a:off x="7264400" y="2590800"/>
            <a:ext cx="304800" cy="3048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30046" tIns="65023" rIns="130046" bIns="65023" rtlCol="0" anchor="ctr"/>
          <a:lstStyle/>
          <a:p>
            <a:pPr algn="ctr"/>
            <a:endParaRPr lang="en-US">
              <a:solidFill>
                <a:srgbClr val="FF0000"/>
              </a:solidFill>
            </a:endParaRPr>
          </a:p>
        </p:txBody>
      </p:sp>
      <p:cxnSp>
        <p:nvCxnSpPr>
          <p:cNvPr id="9" name="Straight Arrow Connector 8"/>
          <p:cNvCxnSpPr/>
          <p:nvPr/>
        </p:nvCxnSpPr>
        <p:spPr>
          <a:xfrm flipH="1">
            <a:off x="7874000" y="2667000"/>
            <a:ext cx="2327255" cy="151723"/>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10160000" y="1828800"/>
            <a:ext cx="2600960" cy="1362422"/>
          </a:xfrm>
          <a:prstGeom prst="rect">
            <a:avLst/>
          </a:prstGeom>
          <a:solidFill>
            <a:schemeClr val="bg1"/>
          </a:solidFill>
        </p:spPr>
        <p:txBody>
          <a:bodyPr wrap="square" lIns="130046" tIns="65023" rIns="130046" bIns="65023" rtlCol="0">
            <a:spAutoFit/>
          </a:bodyPr>
          <a:lstStyle/>
          <a:p>
            <a:r>
              <a:rPr lang="en-US" sz="2000" dirty="0" smtClean="0">
                <a:solidFill>
                  <a:srgbClr val="FF0000"/>
                </a:solidFill>
              </a:rPr>
              <a:t>Location of both </a:t>
            </a:r>
            <a:r>
              <a:rPr lang="en-US" sz="2000" dirty="0" err="1" smtClean="0">
                <a:solidFill>
                  <a:srgbClr val="FF0000"/>
                </a:solidFill>
              </a:rPr>
              <a:t>sPHENIX</a:t>
            </a:r>
            <a:r>
              <a:rPr lang="en-US" sz="2000" dirty="0" smtClean="0">
                <a:solidFill>
                  <a:srgbClr val="FF0000"/>
                </a:solidFill>
              </a:rPr>
              <a:t> calorimeters,</a:t>
            </a:r>
          </a:p>
          <a:p>
            <a:r>
              <a:rPr lang="en-US" sz="2000" dirty="0" smtClean="0">
                <a:solidFill>
                  <a:srgbClr val="FF0000"/>
                </a:solidFill>
              </a:rPr>
              <a:t>February 2014</a:t>
            </a:r>
            <a:endParaRPr lang="en-US" sz="2000" dirty="0">
              <a:solidFill>
                <a:srgbClr val="FF0000"/>
              </a:solidFill>
            </a:endParaRPr>
          </a:p>
        </p:txBody>
      </p:sp>
      <p:sp>
        <p:nvSpPr>
          <p:cNvPr id="11" name="TextBox 10"/>
          <p:cNvSpPr txBox="1"/>
          <p:nvPr/>
        </p:nvSpPr>
        <p:spPr>
          <a:xfrm>
            <a:off x="482600" y="7010400"/>
            <a:ext cx="11321666" cy="1793310"/>
          </a:xfrm>
          <a:prstGeom prst="rect">
            <a:avLst/>
          </a:prstGeom>
          <a:solidFill>
            <a:schemeClr val="bg1"/>
          </a:solidFill>
        </p:spPr>
        <p:txBody>
          <a:bodyPr wrap="square" lIns="130046" tIns="65023" rIns="130046" bIns="65023" rtlCol="0">
            <a:spAutoFit/>
          </a:bodyPr>
          <a:lstStyle/>
          <a:p>
            <a:pPr marL="406394" indent="-406394" algn="l">
              <a:buFont typeface="Arial" panose="020B0604020202020204" pitchFamily="34" charset="0"/>
              <a:buChar char="•"/>
            </a:pPr>
            <a:r>
              <a:rPr lang="en-US" sz="2000" dirty="0" smtClean="0">
                <a:solidFill>
                  <a:schemeClr val="accent2"/>
                </a:solidFill>
              </a:rPr>
              <a:t>Both </a:t>
            </a:r>
            <a:r>
              <a:rPr lang="en-US" sz="2000" dirty="0" err="1" smtClean="0">
                <a:solidFill>
                  <a:schemeClr val="accent2"/>
                </a:solidFill>
              </a:rPr>
              <a:t>sPHENIX</a:t>
            </a:r>
            <a:r>
              <a:rPr lang="en-US" sz="2000" dirty="0" smtClean="0">
                <a:solidFill>
                  <a:schemeClr val="accent2"/>
                </a:solidFill>
              </a:rPr>
              <a:t> calorimeters were placed at the far downstream end of the test beam line due to rigging requirements for the HCAL.</a:t>
            </a:r>
          </a:p>
          <a:p>
            <a:pPr marL="406394" indent="-406394" algn="l">
              <a:buFont typeface="Arial" panose="020B0604020202020204" pitchFamily="34" charset="0"/>
              <a:buChar char="•"/>
            </a:pPr>
            <a:endParaRPr lang="en-US" sz="800" dirty="0">
              <a:solidFill>
                <a:schemeClr val="accent2"/>
              </a:solidFill>
            </a:endParaRPr>
          </a:p>
          <a:p>
            <a:pPr marL="406394" indent="-406394" algn="l">
              <a:buFont typeface="Arial" panose="020B0604020202020204" pitchFamily="34" charset="0"/>
              <a:buChar char="•"/>
            </a:pPr>
            <a:r>
              <a:rPr lang="en-US" sz="2000" dirty="0" smtClean="0">
                <a:solidFill>
                  <a:schemeClr val="accent2"/>
                </a:solidFill>
              </a:rPr>
              <a:t>Resulted in having much material in front of the EMCAL even after removing many other detectors in the </a:t>
            </a:r>
            <a:r>
              <a:rPr lang="en-US" sz="2000" dirty="0" err="1" smtClean="0">
                <a:solidFill>
                  <a:schemeClr val="accent2"/>
                </a:solidFill>
              </a:rPr>
              <a:t>beamline</a:t>
            </a:r>
            <a:r>
              <a:rPr lang="en-US" sz="2000" dirty="0">
                <a:solidFill>
                  <a:schemeClr val="accent2"/>
                </a:solidFill>
              </a:rPr>
              <a:t>.</a:t>
            </a:r>
            <a:endParaRPr lang="en-US" sz="2000" dirty="0" smtClean="0">
              <a:solidFill>
                <a:schemeClr val="accent2"/>
              </a:solidFill>
            </a:endParaRPr>
          </a:p>
          <a:p>
            <a:pPr marL="406394" indent="-406394" algn="l">
              <a:buFont typeface="Arial" panose="020B0604020202020204" pitchFamily="34" charset="0"/>
              <a:buChar char="•"/>
            </a:pPr>
            <a:endParaRPr lang="en-US" sz="2000" dirty="0">
              <a:solidFill>
                <a:schemeClr val="accent2"/>
              </a:solidFill>
            </a:endParaRPr>
          </a:p>
        </p:txBody>
      </p:sp>
      <p:pic>
        <p:nvPicPr>
          <p:cNvPr id="8" name="Picture 7" descr="fig7_calor_proc.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6249" y="4038600"/>
            <a:ext cx="8079581" cy="2743200"/>
          </a:xfrm>
          <a:prstGeom prst="rect">
            <a:avLst/>
          </a:prstGeom>
        </p:spPr>
      </p:pic>
      <p:pic>
        <p:nvPicPr>
          <p:cNvPr id="12" name="Picture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432800" y="4038600"/>
            <a:ext cx="3718984" cy="2789238"/>
          </a:xfrm>
          <a:prstGeom prst="rect">
            <a:avLst/>
          </a:prstGeom>
        </p:spPr>
      </p:pic>
      <p:sp>
        <p:nvSpPr>
          <p:cNvPr id="15" name="Rectangle 14"/>
          <p:cNvSpPr/>
          <p:nvPr/>
        </p:nvSpPr>
        <p:spPr bwMode="auto">
          <a:xfrm>
            <a:off x="5588000" y="2667000"/>
            <a:ext cx="304800" cy="228600"/>
          </a:xfrm>
          <a:prstGeom prst="rect">
            <a:avLst/>
          </a:prstGeom>
          <a:solidFill>
            <a:srgbClr val="3366FF"/>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16" name="TextBox 15"/>
          <p:cNvSpPr txBox="1"/>
          <p:nvPr/>
        </p:nvSpPr>
        <p:spPr>
          <a:xfrm>
            <a:off x="34763" y="1295400"/>
            <a:ext cx="2600960" cy="1362422"/>
          </a:xfrm>
          <a:prstGeom prst="rect">
            <a:avLst/>
          </a:prstGeom>
          <a:solidFill>
            <a:schemeClr val="bg1"/>
          </a:solidFill>
        </p:spPr>
        <p:txBody>
          <a:bodyPr wrap="square" lIns="130046" tIns="65023" rIns="130046" bIns="65023" rtlCol="0">
            <a:spAutoFit/>
          </a:bodyPr>
          <a:lstStyle/>
          <a:p>
            <a:r>
              <a:rPr lang="en-US" sz="2000" dirty="0" smtClean="0">
                <a:solidFill>
                  <a:srgbClr val="3366FF"/>
                </a:solidFill>
              </a:rPr>
              <a:t>Location of both STAR, EIC CEMC calorimeters, March 2014</a:t>
            </a:r>
            <a:endParaRPr lang="en-US" sz="2000" dirty="0">
              <a:solidFill>
                <a:srgbClr val="3366FF"/>
              </a:solidFill>
            </a:endParaRPr>
          </a:p>
        </p:txBody>
      </p:sp>
      <p:cxnSp>
        <p:nvCxnSpPr>
          <p:cNvPr id="18" name="Straight Arrow Connector 17"/>
          <p:cNvCxnSpPr>
            <a:stCxn id="16" idx="3"/>
          </p:cNvCxnSpPr>
          <p:nvPr/>
        </p:nvCxnSpPr>
        <p:spPr bwMode="auto">
          <a:xfrm>
            <a:off x="2635723" y="1976611"/>
            <a:ext cx="2876077" cy="766589"/>
          </a:xfrm>
          <a:prstGeom prst="straightConnector1">
            <a:avLst/>
          </a:prstGeom>
          <a:blipFill dpi="0" rotWithShape="0">
            <a:blip r:embed="rId5"/>
            <a:srcRect/>
            <a:tile tx="0" ty="0" sx="100000" sy="100000" flip="none" algn="tl"/>
          </a:blipFill>
          <a:ln w="25400" cap="flat" cmpd="sng" algn="ctr">
            <a:solidFill>
              <a:srgbClr val="0000FF"/>
            </a:solidFill>
            <a:prstDash val="solid"/>
            <a:round/>
            <a:headEnd type="none" w="med" len="med"/>
            <a:tailEnd type="arrow"/>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20" name="Straight Arrow Connector 19"/>
          <p:cNvCxnSpPr>
            <a:stCxn id="16" idx="2"/>
          </p:cNvCxnSpPr>
          <p:nvPr/>
        </p:nvCxnSpPr>
        <p:spPr bwMode="auto">
          <a:xfrm flipH="1">
            <a:off x="1320801" y="2657822"/>
            <a:ext cx="14442" cy="1304578"/>
          </a:xfrm>
          <a:prstGeom prst="straightConnector1">
            <a:avLst/>
          </a:prstGeom>
          <a:blipFill dpi="0" rotWithShape="0">
            <a:blip r:embed="rId5"/>
            <a:srcRect/>
            <a:tile tx="0" ty="0" sx="100000" sy="100000" flip="none" algn="tl"/>
          </a:blipFill>
          <a:ln w="25400" cap="flat" cmpd="sng" algn="ctr">
            <a:solidFill>
              <a:srgbClr val="0000FF"/>
            </a:solidFill>
            <a:prstDash val="solid"/>
            <a:round/>
            <a:headEnd type="none" w="med" len="med"/>
            <a:tailEnd type="arrow"/>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22" name="Straight Arrow Connector 21"/>
          <p:cNvCxnSpPr>
            <a:stCxn id="10" idx="2"/>
          </p:cNvCxnSpPr>
          <p:nvPr/>
        </p:nvCxnSpPr>
        <p:spPr bwMode="auto">
          <a:xfrm flipH="1">
            <a:off x="11455400" y="3191222"/>
            <a:ext cx="5080" cy="771178"/>
          </a:xfrm>
          <a:prstGeom prst="straightConnector1">
            <a:avLst/>
          </a:prstGeom>
          <a:blipFill dpi="0" rotWithShape="0">
            <a:blip r:embed="rId5"/>
            <a:srcRect/>
            <a:tile tx="0" ty="0" sx="100000" sy="100000" flip="none" algn="tl"/>
          </a:blipFill>
          <a:ln w="25400" cap="flat" cmpd="sng" algn="ctr">
            <a:solidFill>
              <a:srgbClr val="FF0000"/>
            </a:solidFill>
            <a:prstDash val="solid"/>
            <a:round/>
            <a:headEnd type="none" w="med" len="med"/>
            <a:tailEnd type="arrow"/>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Tree>
    <p:extLst>
      <p:ext uri="{BB962C8B-B14F-4D97-AF65-F5344CB8AC3E}">
        <p14:creationId xmlns:p14="http://schemas.microsoft.com/office/powerpoint/2010/main" val="3858456562"/>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smtClean="0"/>
              <a:t>C.Woody, EIC Detector R&amp;D Committee Meeting,  7/21/14</a:t>
            </a:r>
            <a:endParaRPr lang="en-US" dirty="0"/>
          </a:p>
        </p:txBody>
      </p:sp>
      <p:sp>
        <p:nvSpPr>
          <p:cNvPr id="4" name="Slide Number Placeholder 3"/>
          <p:cNvSpPr>
            <a:spLocks noGrp="1"/>
          </p:cNvSpPr>
          <p:nvPr>
            <p:ph type="sldNum" sz="quarter" idx="12"/>
          </p:nvPr>
        </p:nvSpPr>
        <p:spPr/>
        <p:txBody>
          <a:bodyPr/>
          <a:lstStyle/>
          <a:p>
            <a:fld id="{59EA4CFA-C3DC-4ADB-8A77-9C015038EFD0}" type="slidenum">
              <a:rPr lang="en-US" smtClean="0"/>
              <a:pPr/>
              <a:t>7</a:t>
            </a:fld>
            <a:endParaRPr lang="en-US" dirty="0"/>
          </a:p>
        </p:txBody>
      </p:sp>
      <p:sp>
        <p:nvSpPr>
          <p:cNvPr id="5" name="Title 1"/>
          <p:cNvSpPr txBox="1">
            <a:spLocks/>
          </p:cNvSpPr>
          <p:nvPr/>
        </p:nvSpPr>
        <p:spPr>
          <a:xfrm>
            <a:off x="1950721" y="0"/>
            <a:ext cx="8690143" cy="758613"/>
          </a:xfrm>
          <a:prstGeom prst="rect">
            <a:avLst/>
          </a:prstGeom>
        </p:spPr>
        <p:txBody>
          <a:bodyPr vert="horz" lIns="130046" tIns="65023" rIns="130046" bIns="65023" rtlCol="0" anchor="ctr">
            <a:normAutofit/>
          </a:bodyPr>
          <a:lstStyle>
            <a:lvl1pPr algn="ctr" defTabSz="914400" rtl="0" eaLnBrk="1" latinLnBrk="0" hangingPunct="1">
              <a:spcBef>
                <a:spcPct val="0"/>
              </a:spcBef>
              <a:buNone/>
              <a:defRPr sz="3600" kern="1200" baseline="0">
                <a:solidFill>
                  <a:srgbClr val="FF0000"/>
                </a:solidFill>
                <a:latin typeface="Arial" pitchFamily="34" charset="0"/>
                <a:ea typeface="+mj-ea"/>
                <a:cs typeface="+mj-cs"/>
              </a:defRPr>
            </a:lvl1pPr>
          </a:lstStyle>
          <a:p>
            <a:r>
              <a:rPr lang="en-US" sz="3400" b="1" dirty="0" err="1"/>
              <a:t>Fermilab</a:t>
            </a:r>
            <a:r>
              <a:rPr lang="en-US" sz="3400" b="1" dirty="0"/>
              <a:t> Beam </a:t>
            </a:r>
            <a:r>
              <a:rPr lang="en-US" sz="3400" b="1" dirty="0" smtClean="0"/>
              <a:t>Test </a:t>
            </a:r>
            <a:endParaRPr lang="en-US" sz="3400" b="1" dirty="0"/>
          </a:p>
        </p:txBody>
      </p:sp>
      <p:sp>
        <p:nvSpPr>
          <p:cNvPr id="6" name="TextBox 5"/>
          <p:cNvSpPr txBox="1"/>
          <p:nvPr/>
        </p:nvSpPr>
        <p:spPr>
          <a:xfrm>
            <a:off x="863600" y="8229600"/>
            <a:ext cx="11487573" cy="1039257"/>
          </a:xfrm>
          <a:prstGeom prst="rect">
            <a:avLst/>
          </a:prstGeom>
          <a:noFill/>
        </p:spPr>
        <p:txBody>
          <a:bodyPr wrap="square" lIns="130046" tIns="65023" rIns="130046" bIns="65023" rtlCol="0">
            <a:spAutoFit/>
          </a:bodyPr>
          <a:lstStyle/>
          <a:p>
            <a:r>
              <a:rPr lang="en-US" sz="2400" dirty="0" smtClean="0">
                <a:solidFill>
                  <a:srgbClr val="002F8E"/>
                </a:solidFill>
              </a:rPr>
              <a:t>Test of combined EMCAL and HCAL  prototypes at </a:t>
            </a:r>
            <a:r>
              <a:rPr lang="en-US" sz="2400" dirty="0" err="1" smtClean="0">
                <a:solidFill>
                  <a:srgbClr val="002F8E"/>
                </a:solidFill>
              </a:rPr>
              <a:t>Fermilab</a:t>
            </a:r>
            <a:r>
              <a:rPr lang="en-US" sz="2400" dirty="0" smtClean="0">
                <a:solidFill>
                  <a:srgbClr val="002F8E"/>
                </a:solidFill>
              </a:rPr>
              <a:t> in Feb 2014</a:t>
            </a:r>
          </a:p>
          <a:p>
            <a:pPr algn="ctr"/>
            <a:r>
              <a:rPr lang="en-US" sz="2400" dirty="0">
                <a:solidFill>
                  <a:srgbClr val="002F8E"/>
                </a:solidFill>
              </a:rPr>
              <a:t> </a:t>
            </a:r>
            <a:r>
              <a:rPr lang="en-US" sz="2400" dirty="0" smtClean="0">
                <a:solidFill>
                  <a:srgbClr val="002F8E"/>
                </a:solidFill>
              </a:rPr>
              <a:t>(</a:t>
            </a:r>
            <a:r>
              <a:rPr lang="en-US" sz="2400" dirty="0" err="1" smtClean="0">
                <a:solidFill>
                  <a:srgbClr val="002F8E"/>
                </a:solidFill>
              </a:rPr>
              <a:t>sPHENIX</a:t>
            </a:r>
            <a:r>
              <a:rPr lang="en-US" sz="2400" dirty="0" smtClean="0">
                <a:solidFill>
                  <a:srgbClr val="002F8E"/>
                </a:solidFill>
              </a:rPr>
              <a:t>  2/5-2/25) </a:t>
            </a:r>
          </a:p>
          <a:p>
            <a:pPr marL="406394" indent="-406394">
              <a:buFont typeface="Arial" pitchFamily="34" charset="0"/>
              <a:buChar char="•"/>
            </a:pPr>
            <a:endParaRPr lang="en-US" sz="1100" dirty="0">
              <a:solidFill>
                <a:schemeClr val="tx2">
                  <a:lumMod val="75000"/>
                </a:schemeClr>
              </a:solidFill>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5120" y="866987"/>
            <a:ext cx="8236373" cy="466874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2754351" y="758613"/>
            <a:ext cx="1253238" cy="746869"/>
          </a:xfrm>
          <a:prstGeom prst="rect">
            <a:avLst/>
          </a:prstGeom>
          <a:noFill/>
        </p:spPr>
        <p:txBody>
          <a:bodyPr wrap="none" lIns="130046" tIns="65023" rIns="130046" bIns="65023" rtlCol="0">
            <a:spAutoFit/>
          </a:bodyPr>
          <a:lstStyle/>
          <a:p>
            <a:pPr algn="ctr"/>
            <a:r>
              <a:rPr lang="en-US" sz="2000" dirty="0" err="1"/>
              <a:t>sPHENIX</a:t>
            </a:r>
            <a:endParaRPr lang="en-US" sz="2000" dirty="0"/>
          </a:p>
          <a:p>
            <a:pPr algn="ctr"/>
            <a:r>
              <a:rPr lang="en-US" sz="2000" dirty="0"/>
              <a:t>HCAL</a:t>
            </a:r>
          </a:p>
        </p:txBody>
      </p:sp>
      <p:sp>
        <p:nvSpPr>
          <p:cNvPr id="9" name="TextBox 8"/>
          <p:cNvSpPr txBox="1"/>
          <p:nvPr/>
        </p:nvSpPr>
        <p:spPr>
          <a:xfrm>
            <a:off x="5355311" y="1408853"/>
            <a:ext cx="1253238" cy="746869"/>
          </a:xfrm>
          <a:prstGeom prst="rect">
            <a:avLst/>
          </a:prstGeom>
          <a:noFill/>
        </p:spPr>
        <p:txBody>
          <a:bodyPr wrap="none" lIns="130046" tIns="65023" rIns="130046" bIns="65023" rtlCol="0">
            <a:spAutoFit/>
          </a:bodyPr>
          <a:lstStyle/>
          <a:p>
            <a:pPr algn="ctr"/>
            <a:r>
              <a:rPr lang="en-US" sz="2000" dirty="0" err="1"/>
              <a:t>sPHENIX</a:t>
            </a:r>
            <a:endParaRPr lang="en-US" sz="2000" dirty="0"/>
          </a:p>
          <a:p>
            <a:pPr algn="ctr"/>
            <a:r>
              <a:rPr lang="en-US" sz="2000" dirty="0"/>
              <a:t>EMCAL</a:t>
            </a:r>
          </a:p>
        </p:txBody>
      </p:sp>
      <p:pic>
        <p:nvPicPr>
          <p:cNvPr id="10" name="Picture 9"/>
          <p:cNvPicPr>
            <a:picLocks noChangeAspect="1"/>
          </p:cNvPicPr>
          <p:nvPr/>
        </p:nvPicPr>
        <p:blipFill rotWithShape="1">
          <a:blip r:embed="rId3" cstate="print">
            <a:extLst>
              <a:ext uri="{28A0092B-C50C-407E-A947-70E740481C1C}">
                <a14:useLocalDpi xmlns:a14="http://schemas.microsoft.com/office/drawing/2010/main" val="0"/>
              </a:ext>
            </a:extLst>
          </a:blip>
          <a:srcRect l="19535" r="16860"/>
          <a:stretch/>
        </p:blipFill>
        <p:spPr>
          <a:xfrm>
            <a:off x="541867" y="5201920"/>
            <a:ext cx="3684693" cy="2979319"/>
          </a:xfrm>
          <a:prstGeom prst="rect">
            <a:avLst/>
          </a:prstGeom>
        </p:spPr>
      </p:pic>
      <p:pic>
        <p:nvPicPr>
          <p:cNvPr id="11" name="Picture 2" descr="C:\Craig\PHENIX\Upgrades\Calorimeters\Images\Prototype\DSC06257.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443307" y="5635414"/>
            <a:ext cx="4310289" cy="2424538"/>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236373" y="975361"/>
            <a:ext cx="3851025" cy="3273695"/>
          </a:xfrm>
          <a:prstGeom prst="rect">
            <a:avLst/>
          </a:prstGeom>
        </p:spPr>
      </p:pic>
      <p:sp>
        <p:nvSpPr>
          <p:cNvPr id="13" name="TextBox 12"/>
          <p:cNvSpPr txBox="1"/>
          <p:nvPr/>
        </p:nvSpPr>
        <p:spPr>
          <a:xfrm>
            <a:off x="8758171" y="4660053"/>
            <a:ext cx="4226560" cy="2285752"/>
          </a:xfrm>
          <a:prstGeom prst="rect">
            <a:avLst/>
          </a:prstGeom>
          <a:noFill/>
        </p:spPr>
        <p:txBody>
          <a:bodyPr wrap="square" lIns="130046" tIns="65023" rIns="130046" bIns="65023" rtlCol="0">
            <a:spAutoFit/>
          </a:bodyPr>
          <a:lstStyle/>
          <a:p>
            <a:pPr marL="487672" indent="-487672">
              <a:buFont typeface="Arial" panose="020B0604020202020204" pitchFamily="34" charset="0"/>
              <a:buChar char="•"/>
            </a:pPr>
            <a:r>
              <a:rPr lang="en-US" sz="2000" dirty="0">
                <a:solidFill>
                  <a:srgbClr val="003BB0"/>
                </a:solidFill>
              </a:rPr>
              <a:t>Prototype completed in January 2014</a:t>
            </a:r>
          </a:p>
          <a:p>
            <a:pPr marL="487672" indent="-487672">
              <a:buFont typeface="Arial" panose="020B0604020202020204" pitchFamily="34" charset="0"/>
              <a:buChar char="•"/>
            </a:pPr>
            <a:endParaRPr lang="en-US" sz="1000" dirty="0">
              <a:solidFill>
                <a:srgbClr val="003BB0"/>
              </a:solidFill>
            </a:endParaRPr>
          </a:p>
          <a:p>
            <a:pPr marL="487672" indent="-487672">
              <a:buFont typeface="Arial" panose="020B0604020202020204" pitchFamily="34" charset="0"/>
              <a:buChar char="•"/>
            </a:pPr>
            <a:r>
              <a:rPr lang="en-US" sz="2000" dirty="0">
                <a:solidFill>
                  <a:srgbClr val="003BB0"/>
                </a:solidFill>
              </a:rPr>
              <a:t>Tested at </a:t>
            </a:r>
            <a:r>
              <a:rPr lang="en-US" sz="2000" dirty="0" err="1">
                <a:solidFill>
                  <a:srgbClr val="003BB0"/>
                </a:solidFill>
              </a:rPr>
              <a:t>Fermilab</a:t>
            </a:r>
            <a:r>
              <a:rPr lang="en-US" sz="2000" dirty="0">
                <a:solidFill>
                  <a:srgbClr val="003BB0"/>
                </a:solidFill>
              </a:rPr>
              <a:t> in February of 2014 along with PHENIX HCAL</a:t>
            </a:r>
          </a:p>
          <a:p>
            <a:pPr marL="487672" indent="-487672">
              <a:buFont typeface="Arial" panose="020B0604020202020204" pitchFamily="34" charset="0"/>
              <a:buChar char="•"/>
            </a:pPr>
            <a:endParaRPr lang="en-US" sz="1000" dirty="0">
              <a:solidFill>
                <a:srgbClr val="003BB0"/>
              </a:solidFill>
            </a:endParaRPr>
          </a:p>
          <a:p>
            <a:pPr marL="487672" indent="-487672">
              <a:buFont typeface="Arial" panose="020B0604020202020204" pitchFamily="34" charset="0"/>
              <a:buChar char="•"/>
            </a:pPr>
            <a:r>
              <a:rPr lang="en-US" sz="2000" dirty="0">
                <a:solidFill>
                  <a:srgbClr val="003BB0"/>
                </a:solidFill>
              </a:rPr>
              <a:t>First test of this new calorimeter configuration  </a:t>
            </a:r>
          </a:p>
        </p:txBody>
      </p:sp>
    </p:spTree>
    <p:extLst>
      <p:ext uri="{BB962C8B-B14F-4D97-AF65-F5344CB8AC3E}">
        <p14:creationId xmlns:p14="http://schemas.microsoft.com/office/powerpoint/2010/main" val="2760635608"/>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Line 1"/>
          <p:cNvSpPr>
            <a:spLocks noChangeShapeType="1"/>
          </p:cNvSpPr>
          <p:nvPr/>
        </p:nvSpPr>
        <p:spPr bwMode="auto">
          <a:xfrm>
            <a:off x="685800" y="1257300"/>
            <a:ext cx="11631613" cy="0"/>
          </a:xfrm>
          <a:prstGeom prst="line">
            <a:avLst/>
          </a:prstGeom>
          <a:noFill/>
          <a:ln w="38100">
            <a:solidFill>
              <a:srgbClr val="205ED1"/>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41986" name="Line 2"/>
          <p:cNvSpPr>
            <a:spLocks noChangeShapeType="1"/>
          </p:cNvSpPr>
          <p:nvPr/>
        </p:nvSpPr>
        <p:spPr bwMode="auto">
          <a:xfrm>
            <a:off x="685800" y="9029700"/>
            <a:ext cx="11631613" cy="0"/>
          </a:xfrm>
          <a:prstGeom prst="line">
            <a:avLst/>
          </a:prstGeom>
          <a:noFill/>
          <a:ln w="38100">
            <a:solidFill>
              <a:srgbClr val="205ED1"/>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41987" name="Rectangle 3"/>
          <p:cNvSpPr>
            <a:spLocks/>
          </p:cNvSpPr>
          <p:nvPr/>
        </p:nvSpPr>
        <p:spPr bwMode="auto">
          <a:xfrm>
            <a:off x="2536825" y="322263"/>
            <a:ext cx="7918450"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p>
            <a:r>
              <a:rPr lang="en-US" sz="4800">
                <a:solidFill>
                  <a:schemeClr val="tx1"/>
                </a:solidFill>
                <a:latin typeface="Chalkboard SE Regular" charset="0"/>
                <a:ea typeface="ＭＳ Ｐゴシック" charset="0"/>
                <a:cs typeface="ＭＳ Ｐゴシック" charset="0"/>
                <a:sym typeface="Arial" charset="0"/>
              </a:rPr>
              <a:t>EM Calorimeters Prototypes.</a:t>
            </a:r>
          </a:p>
        </p:txBody>
      </p:sp>
      <p:pic>
        <p:nvPicPr>
          <p:cNvPr id="41989"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0200" y="1828800"/>
            <a:ext cx="6809724" cy="335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sp>
        <p:nvSpPr>
          <p:cNvPr id="41990" name="Rectangle 7"/>
          <p:cNvSpPr>
            <a:spLocks/>
          </p:cNvSpPr>
          <p:nvPr/>
        </p:nvSpPr>
        <p:spPr bwMode="auto">
          <a:xfrm>
            <a:off x="787400" y="5791200"/>
            <a:ext cx="11506200"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p>
            <a:pPr algn="l"/>
            <a:r>
              <a:rPr lang="en-US" sz="2800" dirty="0">
                <a:solidFill>
                  <a:schemeClr val="tx1"/>
                </a:solidFill>
                <a:latin typeface="Chalkboard SE Regular" charset="0"/>
                <a:ea typeface="ＭＳ Ｐゴシック" charset="0"/>
                <a:cs typeface="ＭＳ Ｐゴシック" charset="0"/>
                <a:sym typeface="Arial" charset="0"/>
              </a:rPr>
              <a:t>EIC BEMC. Tapered towers (for inner radius of </a:t>
            </a:r>
            <a:r>
              <a:rPr lang="en-US" sz="2800" dirty="0" err="1">
                <a:solidFill>
                  <a:schemeClr val="tx1"/>
                </a:solidFill>
                <a:latin typeface="Chalkboard SE Regular" charset="0"/>
                <a:ea typeface="ＭＳ Ｐゴシック" charset="0"/>
                <a:cs typeface="ＭＳ Ｐゴシック" charset="0"/>
                <a:sym typeface="Arial" charset="0"/>
              </a:rPr>
              <a:t>EMCal</a:t>
            </a:r>
            <a:r>
              <a:rPr lang="en-US" sz="2800" dirty="0">
                <a:solidFill>
                  <a:schemeClr val="tx1"/>
                </a:solidFill>
                <a:latin typeface="Chalkboard SE Regular" charset="0"/>
                <a:ea typeface="ＭＳ Ｐゴシック" charset="0"/>
                <a:cs typeface="ＭＳ Ｐゴシック" charset="0"/>
                <a:sym typeface="Arial" charset="0"/>
              </a:rPr>
              <a:t> of 120 cm). 18 towers, each 18Xo deep. Dimensions of tower at the outer radius is 2.5 x 2.5 cm.  Fibers SCSF78M, diameter 0.5 mm. Initial reflector at the front end of the fibers ESR glued with silicone. </a:t>
            </a:r>
          </a:p>
          <a:p>
            <a:pPr algn="l"/>
            <a:endParaRPr lang="en-US" sz="2800" dirty="0">
              <a:solidFill>
                <a:schemeClr val="tx1"/>
              </a:solidFill>
              <a:latin typeface="Chalkboard SE Regular" charset="0"/>
              <a:ea typeface="ＭＳ Ｐゴシック" charset="0"/>
              <a:cs typeface="ＭＳ Ｐゴシック" charset="0"/>
              <a:sym typeface="Arial" charset="0"/>
            </a:endParaRPr>
          </a:p>
          <a:p>
            <a:pPr algn="l"/>
            <a:r>
              <a:rPr lang="en-US" sz="2800" dirty="0">
                <a:solidFill>
                  <a:schemeClr val="tx1"/>
                </a:solidFill>
                <a:latin typeface="Chalkboard SE Regular" charset="0"/>
                <a:ea typeface="ＭＳ Ｐゴシック" charset="0"/>
                <a:cs typeface="ＭＳ Ｐゴシック" charset="0"/>
                <a:sym typeface="Arial" charset="0"/>
              </a:rPr>
              <a:t>STAR </a:t>
            </a:r>
            <a:r>
              <a:rPr lang="en-US" sz="2800" dirty="0" err="1">
                <a:solidFill>
                  <a:schemeClr val="tx1"/>
                </a:solidFill>
                <a:latin typeface="Chalkboard SE Regular" charset="0"/>
                <a:ea typeface="ＭＳ Ｐゴシック" charset="0"/>
                <a:cs typeface="ＭＳ Ｐゴシック" charset="0"/>
                <a:sym typeface="Arial" charset="0"/>
              </a:rPr>
              <a:t>EMCal</a:t>
            </a:r>
            <a:r>
              <a:rPr lang="en-US" sz="2800" dirty="0">
                <a:solidFill>
                  <a:schemeClr val="tx1"/>
                </a:solidFill>
                <a:latin typeface="Chalkboard SE Regular" charset="0"/>
                <a:ea typeface="ＭＳ Ｐゴシック" charset="0"/>
                <a:cs typeface="ＭＳ Ｐゴシック" charset="0"/>
                <a:sym typeface="Arial" charset="0"/>
              </a:rPr>
              <a:t>. 16 straight towers. 23Xo deep. Dimensions of single tower 2.5 x 2.5 cm. Fibers SCSF78, diameter 0.47 mm.</a:t>
            </a:r>
          </a:p>
          <a:p>
            <a:pPr algn="l"/>
            <a:r>
              <a:rPr lang="en-US" sz="2800" dirty="0">
                <a:solidFill>
                  <a:schemeClr val="tx1"/>
                </a:solidFill>
                <a:latin typeface="Chalkboard SE Regular" charset="0"/>
                <a:ea typeface="ＭＳ Ｐゴシック" charset="0"/>
                <a:cs typeface="ＭＳ Ｐゴシック" charset="0"/>
                <a:sym typeface="Arial" charset="0"/>
              </a:rPr>
              <a:t>Reflector at the back end of the fibers </a:t>
            </a:r>
            <a:r>
              <a:rPr lang="en-US" sz="2800" dirty="0" err="1">
                <a:solidFill>
                  <a:schemeClr val="tx1"/>
                </a:solidFill>
                <a:latin typeface="Chalkboard SE Regular" charset="0"/>
                <a:ea typeface="ＭＳ Ｐゴシック" charset="0"/>
                <a:cs typeface="ＭＳ Ｐゴシック" charset="0"/>
                <a:sym typeface="Arial" charset="0"/>
              </a:rPr>
              <a:t>Bicron</a:t>
            </a:r>
            <a:r>
              <a:rPr lang="en-US" sz="2800" dirty="0">
                <a:solidFill>
                  <a:schemeClr val="tx1"/>
                </a:solidFill>
                <a:latin typeface="Chalkboard SE Regular" charset="0"/>
                <a:ea typeface="ＭＳ Ｐゴシック" charset="0"/>
                <a:cs typeface="ＭＳ Ｐゴシック" charset="0"/>
                <a:sym typeface="Arial" charset="0"/>
              </a:rPr>
              <a:t> BS620. </a:t>
            </a:r>
          </a:p>
        </p:txBody>
      </p:sp>
      <p:sp>
        <p:nvSpPr>
          <p:cNvPr id="41991" name="Rectangle 8"/>
          <p:cNvSpPr>
            <a:spLocks/>
          </p:cNvSpPr>
          <p:nvPr/>
        </p:nvSpPr>
        <p:spPr bwMode="auto">
          <a:xfrm>
            <a:off x="1549400" y="4419600"/>
            <a:ext cx="27432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p>
            <a:r>
              <a:rPr lang="en-US" sz="2800" dirty="0">
                <a:solidFill>
                  <a:srgbClr val="FFFFFF"/>
                </a:solidFill>
                <a:latin typeface="Arial" charset="0"/>
                <a:ea typeface="ＭＳ Ｐゴシック" charset="0"/>
                <a:cs typeface="ＭＳ Ｐゴシック" charset="0"/>
                <a:sym typeface="Arial" charset="0"/>
              </a:rPr>
              <a:t>EIC Barrel </a:t>
            </a:r>
            <a:r>
              <a:rPr lang="en-US" sz="2800" dirty="0" err="1">
                <a:solidFill>
                  <a:srgbClr val="FFFFFF"/>
                </a:solidFill>
                <a:latin typeface="Arial" charset="0"/>
                <a:ea typeface="ＭＳ Ｐゴシック" charset="0"/>
                <a:cs typeface="ＭＳ Ｐゴシック" charset="0"/>
                <a:sym typeface="Arial" charset="0"/>
              </a:rPr>
              <a:t>EMcal</a:t>
            </a:r>
            <a:endParaRPr lang="en-US" sz="2800" dirty="0">
              <a:solidFill>
                <a:srgbClr val="FFFFFF"/>
              </a:solidFill>
              <a:latin typeface="Arial" charset="0"/>
              <a:ea typeface="ＭＳ Ｐゴシック" charset="0"/>
              <a:cs typeface="ＭＳ Ｐゴシック" charset="0"/>
              <a:sym typeface="Arial" charset="0"/>
            </a:endParaRPr>
          </a:p>
        </p:txBody>
      </p:sp>
      <p:sp>
        <p:nvSpPr>
          <p:cNvPr id="41992" name="Rectangle 9"/>
          <p:cNvSpPr>
            <a:spLocks/>
          </p:cNvSpPr>
          <p:nvPr/>
        </p:nvSpPr>
        <p:spPr bwMode="auto">
          <a:xfrm>
            <a:off x="4445000" y="4191000"/>
            <a:ext cx="2743200" cy="90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p>
            <a:r>
              <a:rPr lang="en-US" sz="2800" dirty="0">
                <a:solidFill>
                  <a:srgbClr val="FFFFFF"/>
                </a:solidFill>
                <a:latin typeface="Arial" charset="0"/>
                <a:ea typeface="ＭＳ Ｐゴシック" charset="0"/>
                <a:cs typeface="ＭＳ Ｐゴシック" charset="0"/>
                <a:sym typeface="Arial" charset="0"/>
              </a:rPr>
              <a:t>STAR Forward Upgrade EM.</a:t>
            </a:r>
          </a:p>
        </p:txBody>
      </p:sp>
      <p:sp>
        <p:nvSpPr>
          <p:cNvPr id="41993" name="TextBox 1"/>
          <p:cNvSpPr txBox="1">
            <a:spLocks noChangeArrowheads="1"/>
          </p:cNvSpPr>
          <p:nvPr/>
        </p:nvSpPr>
        <p:spPr bwMode="auto">
          <a:xfrm>
            <a:off x="10464800" y="4876800"/>
            <a:ext cx="13239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42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42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42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42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42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9pPr>
          </a:lstStyle>
          <a:p>
            <a:pPr eaLnBrk="1" hangingPunct="1"/>
            <a:r>
              <a:rPr lang="en-US" sz="2800">
                <a:solidFill>
                  <a:schemeClr val="bg1"/>
                </a:solidFill>
              </a:rPr>
              <a:t>MPPC s</a:t>
            </a:r>
          </a:p>
        </p:txBody>
      </p:sp>
      <p:sp>
        <p:nvSpPr>
          <p:cNvPr id="41994" name="Rectangle 4"/>
          <p:cNvSpPr>
            <a:spLocks/>
          </p:cNvSpPr>
          <p:nvPr/>
        </p:nvSpPr>
        <p:spPr bwMode="auto">
          <a:xfrm>
            <a:off x="622300" y="8991600"/>
            <a:ext cx="3517900"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p>
            <a:r>
              <a:rPr lang="en-US" sz="1200">
                <a:solidFill>
                  <a:schemeClr val="tx1"/>
                </a:solidFill>
                <a:ea typeface="ＭＳ Ｐゴシック" charset="0"/>
                <a:cs typeface="ＭＳ Ｐゴシック" charset="0"/>
              </a:rPr>
              <a:t>Giessen, CALOR2014,.  April 10  2014</a:t>
            </a:r>
          </a:p>
        </p:txBody>
      </p:sp>
      <p:sp>
        <p:nvSpPr>
          <p:cNvPr id="41995" name="TextBox 5"/>
          <p:cNvSpPr txBox="1">
            <a:spLocks noChangeArrowheads="1"/>
          </p:cNvSpPr>
          <p:nvPr/>
        </p:nvSpPr>
        <p:spPr bwMode="auto">
          <a:xfrm>
            <a:off x="12141200" y="9169400"/>
            <a:ext cx="41751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42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42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42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42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42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9pPr>
          </a:lstStyle>
          <a:p>
            <a:pPr eaLnBrk="1" hangingPunct="1"/>
            <a:r>
              <a:rPr lang="en-US" sz="3200">
                <a:latin typeface="Chalkboard SE Regular" charset="0"/>
                <a:cs typeface="Chalkboard SE Regular" charset="0"/>
              </a:rPr>
              <a:t>9</a:t>
            </a:r>
          </a:p>
        </p:txBody>
      </p:sp>
      <p:pic>
        <p:nvPicPr>
          <p:cNvPr id="2" name="Picture 1" descr="EIC_CEMC.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93000" y="1523999"/>
            <a:ext cx="5181600" cy="3886201"/>
          </a:xfrm>
          <a:prstGeom prst="rect">
            <a:avLst/>
          </a:prstGeom>
        </p:spPr>
      </p:pic>
    </p:spTree>
    <p:extLst>
      <p:ext uri="{BB962C8B-B14F-4D97-AF65-F5344CB8AC3E}">
        <p14:creationId xmlns:p14="http://schemas.microsoft.com/office/powerpoint/2010/main" val="3861464389"/>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Line 1"/>
          <p:cNvSpPr>
            <a:spLocks noChangeShapeType="1"/>
          </p:cNvSpPr>
          <p:nvPr/>
        </p:nvSpPr>
        <p:spPr bwMode="auto">
          <a:xfrm>
            <a:off x="685800" y="1257300"/>
            <a:ext cx="11631613" cy="0"/>
          </a:xfrm>
          <a:prstGeom prst="line">
            <a:avLst/>
          </a:prstGeom>
          <a:noFill/>
          <a:ln w="38100">
            <a:solidFill>
              <a:srgbClr val="205ED1"/>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43010" name="Line 2"/>
          <p:cNvSpPr>
            <a:spLocks noChangeShapeType="1"/>
          </p:cNvSpPr>
          <p:nvPr/>
        </p:nvSpPr>
        <p:spPr bwMode="auto">
          <a:xfrm>
            <a:off x="685800" y="9029700"/>
            <a:ext cx="11631613" cy="0"/>
          </a:xfrm>
          <a:prstGeom prst="line">
            <a:avLst/>
          </a:prstGeom>
          <a:noFill/>
          <a:ln w="38100">
            <a:solidFill>
              <a:srgbClr val="205ED1"/>
            </a:solidFill>
            <a:miter lim="800000"/>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43011" name="Rectangle 3"/>
          <p:cNvSpPr>
            <a:spLocks/>
          </p:cNvSpPr>
          <p:nvPr/>
        </p:nvSpPr>
        <p:spPr bwMode="auto">
          <a:xfrm>
            <a:off x="877888" y="322263"/>
            <a:ext cx="11236325"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p>
            <a:r>
              <a:rPr lang="en-US" sz="4800">
                <a:solidFill>
                  <a:schemeClr val="tx1"/>
                </a:solidFill>
                <a:latin typeface="Chalkboard SE Regular" charset="0"/>
                <a:ea typeface="ＭＳ Ｐゴシック" charset="0"/>
                <a:cs typeface="ＭＳ Ｐゴシック" charset="0"/>
                <a:sym typeface="Arial" charset="0"/>
              </a:rPr>
              <a:t>Hadronic Calorimeter Prototype at FNAL</a:t>
            </a:r>
          </a:p>
        </p:txBody>
      </p:sp>
      <p:pic>
        <p:nvPicPr>
          <p:cNvPr id="43012"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72300" y="1355725"/>
            <a:ext cx="5270500" cy="3508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pic>
        <p:nvPicPr>
          <p:cNvPr id="43013"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200" y="1379538"/>
            <a:ext cx="6007100" cy="4564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pic>
        <p:nvPicPr>
          <p:cNvPr id="43014"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74100" y="4940300"/>
            <a:ext cx="3327400" cy="391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sp>
        <p:nvSpPr>
          <p:cNvPr id="43015" name="Rectangle 8"/>
          <p:cNvSpPr>
            <a:spLocks/>
          </p:cNvSpPr>
          <p:nvPr/>
        </p:nvSpPr>
        <p:spPr bwMode="auto">
          <a:xfrm>
            <a:off x="330200" y="6324600"/>
            <a:ext cx="8001000" cy="222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p>
            <a:pPr marL="342900" indent="-342900" algn="l">
              <a:buFont typeface="Arial" charset="0"/>
              <a:buChar char="•"/>
            </a:pPr>
            <a:r>
              <a:rPr lang="en-US" sz="2400">
                <a:solidFill>
                  <a:schemeClr val="tx1"/>
                </a:solidFill>
                <a:latin typeface="Chalkboard SE Regular" charset="0"/>
                <a:ea typeface="ＭＳ Ｐゴシック" charset="0"/>
                <a:cs typeface="ＭＳ Ｐゴシック" charset="0"/>
                <a:sym typeface="Arial" charset="0"/>
              </a:rPr>
              <a:t>HCal is ~4 interaction lengths Pb/scintillator. </a:t>
            </a:r>
          </a:p>
          <a:p>
            <a:pPr marL="342900" indent="-342900" algn="l">
              <a:buFont typeface="Arial" charset="0"/>
              <a:buChar char="•"/>
            </a:pPr>
            <a:r>
              <a:rPr lang="en-US" sz="2400">
                <a:solidFill>
                  <a:schemeClr val="tx1"/>
                </a:solidFill>
                <a:latin typeface="Chalkboard SE Regular" charset="0"/>
                <a:ea typeface="ＭＳ Ｐゴシック" charset="0"/>
                <a:cs typeface="ＭＳ Ｐゴシック" charset="0"/>
                <a:sym typeface="Arial" charset="0"/>
              </a:rPr>
              <a:t>Readout is from Hamamatsu S10931-025p SiPMs attached to wavelength shifting plates which run the length of the detector.</a:t>
            </a:r>
          </a:p>
          <a:p>
            <a:pPr marL="342900" indent="-342900" algn="l">
              <a:buFont typeface="Arial" charset="0"/>
              <a:buChar char="•"/>
            </a:pPr>
            <a:r>
              <a:rPr lang="en-US" sz="2400">
                <a:solidFill>
                  <a:schemeClr val="tx1"/>
                </a:solidFill>
                <a:latin typeface="Chalkboard SE Regular" charset="0"/>
                <a:ea typeface="ＭＳ Ｐゴシック" charset="0"/>
                <a:cs typeface="ＭＳ Ｐゴシック" charset="0"/>
                <a:sym typeface="Arial" charset="0"/>
              </a:rPr>
              <a:t>16 individual towers. </a:t>
            </a:r>
          </a:p>
          <a:p>
            <a:pPr marL="342900" indent="-342900" algn="l">
              <a:buFont typeface="Arial" charset="0"/>
              <a:buChar char="•"/>
            </a:pPr>
            <a:r>
              <a:rPr lang="en-US" sz="2400">
                <a:solidFill>
                  <a:schemeClr val="tx1"/>
                </a:solidFill>
                <a:latin typeface="Chalkboard SE Regular" charset="0"/>
                <a:ea typeface="ＭＳ Ｐゴシック" charset="0"/>
                <a:cs typeface="ＭＳ Ｐゴシック" charset="0"/>
                <a:sym typeface="Arial" charset="0"/>
              </a:rPr>
              <a:t>Total Volume 0.4 m x 0.4 m x 0.8 m</a:t>
            </a:r>
          </a:p>
        </p:txBody>
      </p:sp>
      <p:sp>
        <p:nvSpPr>
          <p:cNvPr id="43016" name="Rectangle 4"/>
          <p:cNvSpPr>
            <a:spLocks/>
          </p:cNvSpPr>
          <p:nvPr/>
        </p:nvSpPr>
        <p:spPr bwMode="auto">
          <a:xfrm>
            <a:off x="622300" y="8991600"/>
            <a:ext cx="3517900"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p>
            <a:r>
              <a:rPr lang="en-US" sz="1200">
                <a:solidFill>
                  <a:schemeClr val="tx1"/>
                </a:solidFill>
                <a:ea typeface="ＭＳ Ｐゴシック" charset="0"/>
                <a:cs typeface="ＭＳ Ｐゴシック" charset="0"/>
              </a:rPr>
              <a:t>Giessen, CALOR2014,.  April 10  2014</a:t>
            </a:r>
          </a:p>
        </p:txBody>
      </p:sp>
      <p:sp>
        <p:nvSpPr>
          <p:cNvPr id="43017" name="TextBox 5"/>
          <p:cNvSpPr txBox="1">
            <a:spLocks noChangeArrowheads="1"/>
          </p:cNvSpPr>
          <p:nvPr/>
        </p:nvSpPr>
        <p:spPr bwMode="auto">
          <a:xfrm>
            <a:off x="12023725" y="9169400"/>
            <a:ext cx="65246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42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42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42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42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4200">
                <a:solidFill>
                  <a:srgbClr val="000000"/>
                </a:solidFill>
                <a:latin typeface="Gill Sans" charset="0"/>
                <a:ea typeface="ヒラギノ角ゴ ProN W3" charset="0"/>
                <a:cs typeface="ヒラギノ角ゴ ProN W3" charset="0"/>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9pPr>
          </a:lstStyle>
          <a:p>
            <a:pPr eaLnBrk="1" hangingPunct="1"/>
            <a:r>
              <a:rPr lang="en-US" sz="3200">
                <a:latin typeface="Chalkboard SE Regular" charset="0"/>
                <a:cs typeface="Chalkboard SE Regular" charset="0"/>
              </a:rPr>
              <a:t>10</a:t>
            </a:r>
          </a:p>
        </p:txBody>
      </p:sp>
    </p:spTree>
    <p:extLst>
      <p:ext uri="{BB962C8B-B14F-4D97-AF65-F5344CB8AC3E}">
        <p14:creationId xmlns:p14="http://schemas.microsoft.com/office/powerpoint/2010/main" val="4164505010"/>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10.xml.rels><?xml version="1.0" encoding="UTF-8" standalone="yes"?>
<Relationships xmlns="http://schemas.openxmlformats.org/package/2006/relationships"><Relationship Id="rId1" Type="http://schemas.openxmlformats.org/officeDocument/2006/relationships/image" Target="../media/image1.jpeg"/></Relationships>
</file>

<file path=ppt/theme/_rels/theme11.xml.rels><?xml version="1.0" encoding="UTF-8" standalone="yes"?>
<Relationships xmlns="http://schemas.openxmlformats.org/package/2006/relationships"><Relationship Id="rId1" Type="http://schemas.openxmlformats.org/officeDocument/2006/relationships/image" Target="../media/image1.jpeg"/></Relationships>
</file>

<file path=ppt/theme/_rels/theme12.xml.rels><?xml version="1.0" encoding="UTF-8" standalone="yes"?>
<Relationships xmlns="http://schemas.openxmlformats.org/package/2006/relationships"><Relationship Id="rId1" Type="http://schemas.openxmlformats.org/officeDocument/2006/relationships/image" Target="../media/image1.jpeg"/></Relationships>
</file>

<file path=ppt/theme/_rels/theme13.xml.rels><?xml version="1.0" encoding="UTF-8" standalone="yes"?>
<Relationships xmlns="http://schemas.openxmlformats.org/package/2006/relationships"><Relationship Id="rId1" Type="http://schemas.openxmlformats.org/officeDocument/2006/relationships/image" Target="../media/image1.jpeg"/></Relationships>
</file>

<file path=ppt/theme/_rels/theme14.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_rels/theme3.xml.rels><?xml version="1.0" encoding="UTF-8" standalone="yes"?>
<Relationships xmlns="http://schemas.openxmlformats.org/package/2006/relationships"><Relationship Id="rId1" Type="http://schemas.openxmlformats.org/officeDocument/2006/relationships/image" Target="../media/image1.jpeg"/></Relationships>
</file>

<file path=ppt/theme/_rels/theme4.xml.rels><?xml version="1.0" encoding="UTF-8" standalone="yes"?>
<Relationships xmlns="http://schemas.openxmlformats.org/package/2006/relationships"><Relationship Id="rId1" Type="http://schemas.openxmlformats.org/officeDocument/2006/relationships/image" Target="../media/image1.jpeg"/></Relationships>
</file>

<file path=ppt/theme/_rels/theme5.xml.rels><?xml version="1.0" encoding="UTF-8" standalone="yes"?>
<Relationships xmlns="http://schemas.openxmlformats.org/package/2006/relationships"><Relationship Id="rId1" Type="http://schemas.openxmlformats.org/officeDocument/2006/relationships/image" Target="../media/image1.jpeg"/></Relationships>
</file>

<file path=ppt/theme/_rels/theme6.xml.rels><?xml version="1.0" encoding="UTF-8" standalone="yes"?>
<Relationships xmlns="http://schemas.openxmlformats.org/package/2006/relationships"><Relationship Id="rId1" Type="http://schemas.openxmlformats.org/officeDocument/2006/relationships/image" Target="../media/image1.jpeg"/></Relationships>
</file>

<file path=ppt/theme/_rels/theme7.xml.rels><?xml version="1.0" encoding="UTF-8" standalone="yes"?>
<Relationships xmlns="http://schemas.openxmlformats.org/package/2006/relationships"><Relationship Id="rId1" Type="http://schemas.openxmlformats.org/officeDocument/2006/relationships/image" Target="../media/image1.jpeg"/></Relationships>
</file>

<file path=ppt/theme/_rels/theme8.xml.rels><?xml version="1.0" encoding="UTF-8" standalone="yes"?>
<Relationships xmlns="http://schemas.openxmlformats.org/package/2006/relationships"><Relationship Id="rId1" Type="http://schemas.openxmlformats.org/officeDocument/2006/relationships/image" Target="../media/image1.jpeg"/></Relationships>
</file>

<file path=ppt/theme/_rels/theme9.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Title &amp; Subtitle">
  <a:themeElements>
    <a:clrScheme name="">
      <a:dk1>
        <a:srgbClr val="000000"/>
      </a:dk1>
      <a:lt1>
        <a:srgbClr val="FFFFFF"/>
      </a:lt1>
      <a:dk2>
        <a:srgbClr val="000000"/>
      </a:dk2>
      <a:lt2>
        <a:srgbClr val="808080"/>
      </a:lt2>
      <a:accent1>
        <a:srgbClr val="FFCC00"/>
      </a:accent1>
      <a:accent2>
        <a:srgbClr val="333399"/>
      </a:accent2>
      <a:accent3>
        <a:srgbClr val="FFFFFF"/>
      </a:accent3>
      <a:accent4>
        <a:srgbClr val="000000"/>
      </a:accent4>
      <a:accent5>
        <a:srgbClr val="FFE2AA"/>
      </a:accent5>
      <a:accent6>
        <a:srgbClr val="2D2D8A"/>
      </a:accent6>
      <a:hlink>
        <a:srgbClr val="009999"/>
      </a:hlink>
      <a:folHlink>
        <a:srgbClr val="99CC00"/>
      </a:folHlink>
    </a:clrScheme>
    <a:fontScheme name="Title &amp; Subtitle">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amp; Subtitl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Blank">
  <a:themeElements>
    <a:clrScheme name="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Title &amp; Bullets - Left">
  <a:themeElements>
    <a:clrScheme name="Title &amp; Bullets - Lef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amp; Bullets - Left">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amp; Bullets - Lef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Title &amp; Bullets - 2 Column">
  <a:themeElements>
    <a:clrScheme name="Title &amp; Bullets - 2 Colum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amp; Bullets - 2 Column">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amp; Bullets - 2 Colum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Title &amp; Bullets - Right">
  <a:themeElements>
    <a:clrScheme name="Title &amp; Bullets - Righ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amp; Bullets - Right">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amp; Bullets - Righ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4.xml><?xml version="1.0" encoding="utf-8"?>
<a:theme xmlns:a="http://schemas.openxmlformats.org/drawingml/2006/main" name="Title, Bullets &amp; Photo">
  <a:themeElements>
    <a:clrScheme name="Title, Bullets &amp; Phot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Bullets &amp; Photo">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Bullets &amp; Phot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itle &amp; Bullets">
  <a:themeElements>
    <a:clrScheme name="Title &amp; 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amp; Bullets">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amp; 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Title - Center">
  <a:themeElements>
    <a:clrScheme name="Title - Cen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 Center">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 Cen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Bullets">
  <a:themeElements>
    <a:clrScheme name="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ullets">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Photo - Horizontal">
  <a:themeElements>
    <a:clrScheme name="Photo - Horizont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Photo - Horizontal">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Photo - Horizont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Photo - Horizontal Reflection">
  <a:themeElements>
    <a:clrScheme name="Photo - Horizontal Reflec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Photo - Horizontal Reflection">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Photo - Horizontal Reflec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Photo - Vertical">
  <a:themeElements>
    <a:clrScheme name="Photo - Vertic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Photo - Vertical">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Photo - Vertic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Photo - Vertical Reflection">
  <a:themeElements>
    <a:clrScheme name="Photo - Vertical Reflec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Photo - Vertical Reflection">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Photo - Vertical Reflec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Title - Top">
  <a:themeElements>
    <a:clrScheme name="Title - Top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 Top">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 Top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3918</TotalTime>
  <Pages>0</Pages>
  <Words>3574</Words>
  <Characters>0</Characters>
  <Application>Microsoft Macintosh PowerPoint</Application>
  <PresentationFormat>Custom</PresentationFormat>
  <Lines>0</Lines>
  <Paragraphs>479</Paragraphs>
  <Slides>44</Slides>
  <Notes>8</Notes>
  <HiddenSlides>0</HiddenSlides>
  <MMClips>0</MMClips>
  <ScaleCrop>false</ScaleCrop>
  <HeadingPairs>
    <vt:vector size="4" baseType="variant">
      <vt:variant>
        <vt:lpstr>Theme</vt:lpstr>
      </vt:variant>
      <vt:variant>
        <vt:i4>14</vt:i4>
      </vt:variant>
      <vt:variant>
        <vt:lpstr>Slide Titles</vt:lpstr>
      </vt:variant>
      <vt:variant>
        <vt:i4>44</vt:i4>
      </vt:variant>
    </vt:vector>
  </HeadingPairs>
  <TitlesOfParts>
    <vt:vector size="58" baseType="lpstr">
      <vt:lpstr>Title &amp; Subtitle</vt:lpstr>
      <vt:lpstr>Title &amp; Bullets</vt:lpstr>
      <vt:lpstr>Title - Center</vt:lpstr>
      <vt:lpstr>Bullets</vt:lpstr>
      <vt:lpstr>Photo - Horizontal</vt:lpstr>
      <vt:lpstr>Photo - Horizontal Reflection</vt:lpstr>
      <vt:lpstr>Photo - Vertical</vt:lpstr>
      <vt:lpstr>Photo - Vertical Reflection</vt:lpstr>
      <vt:lpstr>Title - Top</vt:lpstr>
      <vt:lpstr>Blank</vt:lpstr>
      <vt:lpstr>Title &amp; Bullets - Left</vt:lpstr>
      <vt:lpstr>Title &amp; Bullets - 2 Column</vt:lpstr>
      <vt:lpstr>Title &amp; Bullets - Right</vt:lpstr>
      <vt:lpstr>Title, Bullets &amp; Photo</vt:lpstr>
      <vt:lpstr>PowerPoint Presentation</vt:lpstr>
      <vt:lpstr>PowerPoint Presentation</vt:lpstr>
      <vt:lpstr>Global Optimization of Detector/IR drives next phase of calorimeter R&amp;D.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Central EM Calorimeter (CEMC) for EIC.</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Summary Budget Table</vt:lpstr>
      <vt:lpstr>Backup Slides</vt:lpstr>
      <vt:lpstr>PowerPoint Presentation</vt:lpstr>
      <vt:lpstr>PowerPoint Presentation</vt:lpstr>
      <vt:lpstr>PowerPoint Presentation</vt:lpstr>
      <vt:lpstr>PowerPoint Presentation</vt:lpstr>
      <vt:lpstr>Transverse Position Dependence</vt:lpstr>
      <vt:lpstr>Longitudinal Position Dependence</vt:lpstr>
      <vt:lpstr>Tower Readout with SiPMs</vt:lpstr>
      <vt:lpstr>Measurement of Light Output</vt:lpstr>
      <vt:lpstr>Linearity</vt:lpstr>
      <vt:lpstr>Energy Resolution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
  <cp:keywords/>
  <dc:description/>
  <cp:lastModifiedBy>oleg</cp:lastModifiedBy>
  <cp:revision>256</cp:revision>
  <dcterms:modified xsi:type="dcterms:W3CDTF">2014-07-17T20:54:15Z</dcterms:modified>
</cp:coreProperties>
</file>